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ubik Medium"/>
      <p:regular r:id="rId21"/>
      <p:bold r:id="rId22"/>
      <p:italic r:id="rId23"/>
      <p:boldItalic r:id="rId24"/>
    </p:embeddedFont>
    <p:embeddedFont>
      <p:font typeface="Overpass Black"/>
      <p:bold r:id="rId25"/>
      <p:boldItalic r:id="rId26"/>
    </p:embeddedFont>
    <p:embeddedFont>
      <p:font typeface="Overpass"/>
      <p:regular r:id="rId27"/>
      <p:bold r:id="rId28"/>
      <p:italic r:id="rId29"/>
      <p:boldItalic r:id="rId30"/>
    </p:embeddedFont>
    <p:embeddedFont>
      <p:font typeface="Rubik Black"/>
      <p:bold r:id="rId31"/>
      <p:boldItalic r:id="rId32"/>
    </p:embeddedFont>
    <p:embeddedFont>
      <p:font typeface="Rubik"/>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ubikMedium-bold.fntdata"/><Relationship Id="rId21" Type="http://schemas.openxmlformats.org/officeDocument/2006/relationships/font" Target="fonts/RubikMedium-regular.fntdata"/><Relationship Id="rId24" Type="http://schemas.openxmlformats.org/officeDocument/2006/relationships/font" Target="fonts/RubikMedium-boldItalic.fntdata"/><Relationship Id="rId23" Type="http://schemas.openxmlformats.org/officeDocument/2006/relationships/font" Target="fonts/Rubik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verpassBlack-boldItalic.fntdata"/><Relationship Id="rId25" Type="http://schemas.openxmlformats.org/officeDocument/2006/relationships/font" Target="fonts/OverpassBlack-bold.fntdata"/><Relationship Id="rId28" Type="http://schemas.openxmlformats.org/officeDocument/2006/relationships/font" Target="fonts/Overpass-bold.fntdata"/><Relationship Id="rId27" Type="http://schemas.openxmlformats.org/officeDocument/2006/relationships/font" Target="fonts/Overpas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verpas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ubikBlack-bold.fntdata"/><Relationship Id="rId30" Type="http://schemas.openxmlformats.org/officeDocument/2006/relationships/font" Target="fonts/Overpass-boldItalic.fntdata"/><Relationship Id="rId11" Type="http://schemas.openxmlformats.org/officeDocument/2006/relationships/slide" Target="slides/slide7.xml"/><Relationship Id="rId33" Type="http://schemas.openxmlformats.org/officeDocument/2006/relationships/font" Target="fonts/Rubik-regular.fntdata"/><Relationship Id="rId10" Type="http://schemas.openxmlformats.org/officeDocument/2006/relationships/slide" Target="slides/slide6.xml"/><Relationship Id="rId32" Type="http://schemas.openxmlformats.org/officeDocument/2006/relationships/font" Target="fonts/RubikBlack-boldItalic.fntdata"/><Relationship Id="rId13" Type="http://schemas.openxmlformats.org/officeDocument/2006/relationships/slide" Target="slides/slide9.xml"/><Relationship Id="rId35" Type="http://schemas.openxmlformats.org/officeDocument/2006/relationships/font" Target="fonts/Rubik-italic.fntdata"/><Relationship Id="rId12" Type="http://schemas.openxmlformats.org/officeDocument/2006/relationships/slide" Target="slides/slide8.xml"/><Relationship Id="rId34" Type="http://schemas.openxmlformats.org/officeDocument/2006/relationships/font" Target="fonts/Rubik-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Rubik-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03b2fe1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03b2fe1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acc5847dc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acc5847dc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acc5847dc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acc5847dc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acc5847dc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acc5847dc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acc5847dc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acc5847dc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acc5847dc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acc5847dc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acc5847dc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acc5847dc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acc5847dc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acc5847dc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841d7bf597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841d7bf597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841d7bf597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841d7bf597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841d7bf59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841d7bf59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841d7bf5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841d7bf5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acc5847dc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acc5847dc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acc5847dc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acc5847dc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acc5847dc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acc5847dc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acc5847dc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acc5847dc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616500" y="2655200"/>
            <a:ext cx="4645500" cy="135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10" name="Google Shape;10;p2"/>
          <p:cNvSpPr txBox="1"/>
          <p:nvPr>
            <p:ph idx="1" type="subTitle"/>
          </p:nvPr>
        </p:nvSpPr>
        <p:spPr>
          <a:xfrm>
            <a:off x="625822" y="4090600"/>
            <a:ext cx="3812400" cy="46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grpSp>
        <p:nvGrpSpPr>
          <p:cNvPr id="11" name="Google Shape;11;p2"/>
          <p:cNvGrpSpPr/>
          <p:nvPr/>
        </p:nvGrpSpPr>
        <p:grpSpPr>
          <a:xfrm>
            <a:off x="-1491519" y="-434710"/>
            <a:ext cx="3370993" cy="3912150"/>
            <a:chOff x="-1491519" y="2460890"/>
            <a:chExt cx="3370993" cy="3912150"/>
          </a:xfrm>
        </p:grpSpPr>
        <p:grpSp>
          <p:nvGrpSpPr>
            <p:cNvPr id="12" name="Google Shape;12;p2"/>
            <p:cNvGrpSpPr/>
            <p:nvPr/>
          </p:nvGrpSpPr>
          <p:grpSpPr>
            <a:xfrm rot="-2700000">
              <a:off x="-1236311" y="4077080"/>
              <a:ext cx="3167166" cy="299397"/>
              <a:chOff x="-304800" y="4182975"/>
              <a:chExt cx="3167197" cy="299400"/>
            </a:xfrm>
          </p:grpSpPr>
          <p:sp>
            <p:nvSpPr>
              <p:cNvPr id="13" name="Google Shape;13;p2"/>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rot="-2700000">
              <a:off x="-1849486" y="4077080"/>
              <a:ext cx="3167166" cy="299397"/>
              <a:chOff x="-304800" y="4182975"/>
              <a:chExt cx="3167197" cy="299400"/>
            </a:xfrm>
          </p:grpSpPr>
          <p:sp>
            <p:nvSpPr>
              <p:cNvPr id="16" name="Google Shape;16;p2"/>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rot="-2700000">
              <a:off x="-540907" y="2968275"/>
              <a:ext cx="1559170"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rot="-2700000">
              <a:off x="-929724" y="4997727"/>
              <a:ext cx="3167166" cy="299397"/>
              <a:chOff x="-304800" y="4182975"/>
              <a:chExt cx="3167197" cy="299400"/>
            </a:xfrm>
          </p:grpSpPr>
          <p:sp>
            <p:nvSpPr>
              <p:cNvPr id="20" name="Google Shape;20;p2"/>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rot="-2700000">
              <a:off x="-1542899" y="4997727"/>
              <a:ext cx="3167166" cy="299397"/>
              <a:chOff x="-304800" y="4182975"/>
              <a:chExt cx="3167197" cy="299400"/>
            </a:xfrm>
          </p:grpSpPr>
          <p:sp>
            <p:nvSpPr>
              <p:cNvPr id="23" name="Google Shape;23;p2"/>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0" name="Shape 140"/>
        <p:cNvGrpSpPr/>
        <p:nvPr/>
      </p:nvGrpSpPr>
      <p:grpSpPr>
        <a:xfrm>
          <a:off x="0" y="0"/>
          <a:ext cx="0" cy="0"/>
          <a:chOff x="0" y="0"/>
          <a:chExt cx="0" cy="0"/>
        </a:xfrm>
      </p:grpSpPr>
      <p:sp>
        <p:nvSpPr>
          <p:cNvPr id="141" name="Google Shape;141;p11"/>
          <p:cNvSpPr txBox="1"/>
          <p:nvPr>
            <p:ph hasCustomPrompt="1" type="title"/>
          </p:nvPr>
        </p:nvSpPr>
        <p:spPr>
          <a:xfrm>
            <a:off x="2613825" y="1106125"/>
            <a:ext cx="33042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12000"/>
              <a:buNone/>
              <a:defRPr sz="12000">
                <a:solidFill>
                  <a:schemeClr val="accent2"/>
                </a:solidFill>
              </a:defRPr>
            </a:lvl1pPr>
            <a:lvl2pPr lvl="1" algn="ctr">
              <a:spcBef>
                <a:spcPts val="0"/>
              </a:spcBef>
              <a:spcAft>
                <a:spcPts val="0"/>
              </a:spcAft>
              <a:buClr>
                <a:schemeClr val="accent2"/>
              </a:buClr>
              <a:buSzPts val="12000"/>
              <a:buNone/>
              <a:defRPr sz="12000">
                <a:solidFill>
                  <a:schemeClr val="accent2"/>
                </a:solidFill>
              </a:defRPr>
            </a:lvl2pPr>
            <a:lvl3pPr lvl="2" algn="ctr">
              <a:spcBef>
                <a:spcPts val="0"/>
              </a:spcBef>
              <a:spcAft>
                <a:spcPts val="0"/>
              </a:spcAft>
              <a:buClr>
                <a:schemeClr val="accent2"/>
              </a:buClr>
              <a:buSzPts val="12000"/>
              <a:buNone/>
              <a:defRPr sz="12000">
                <a:solidFill>
                  <a:schemeClr val="accent2"/>
                </a:solidFill>
              </a:defRPr>
            </a:lvl3pPr>
            <a:lvl4pPr lvl="3" algn="ctr">
              <a:spcBef>
                <a:spcPts val="0"/>
              </a:spcBef>
              <a:spcAft>
                <a:spcPts val="0"/>
              </a:spcAft>
              <a:buClr>
                <a:schemeClr val="accent2"/>
              </a:buClr>
              <a:buSzPts val="12000"/>
              <a:buNone/>
              <a:defRPr sz="12000">
                <a:solidFill>
                  <a:schemeClr val="accent2"/>
                </a:solidFill>
              </a:defRPr>
            </a:lvl4pPr>
            <a:lvl5pPr lvl="4" algn="ctr">
              <a:spcBef>
                <a:spcPts val="0"/>
              </a:spcBef>
              <a:spcAft>
                <a:spcPts val="0"/>
              </a:spcAft>
              <a:buClr>
                <a:schemeClr val="accent2"/>
              </a:buClr>
              <a:buSzPts val="12000"/>
              <a:buNone/>
              <a:defRPr sz="12000">
                <a:solidFill>
                  <a:schemeClr val="accent2"/>
                </a:solidFill>
              </a:defRPr>
            </a:lvl5pPr>
            <a:lvl6pPr lvl="5" algn="ctr">
              <a:spcBef>
                <a:spcPts val="0"/>
              </a:spcBef>
              <a:spcAft>
                <a:spcPts val="0"/>
              </a:spcAft>
              <a:buClr>
                <a:schemeClr val="accent2"/>
              </a:buClr>
              <a:buSzPts val="12000"/>
              <a:buNone/>
              <a:defRPr sz="12000">
                <a:solidFill>
                  <a:schemeClr val="accent2"/>
                </a:solidFill>
              </a:defRPr>
            </a:lvl6pPr>
            <a:lvl7pPr lvl="6" algn="ctr">
              <a:spcBef>
                <a:spcPts val="0"/>
              </a:spcBef>
              <a:spcAft>
                <a:spcPts val="0"/>
              </a:spcAft>
              <a:buClr>
                <a:schemeClr val="accent2"/>
              </a:buClr>
              <a:buSzPts val="12000"/>
              <a:buNone/>
              <a:defRPr sz="12000">
                <a:solidFill>
                  <a:schemeClr val="accent2"/>
                </a:solidFill>
              </a:defRPr>
            </a:lvl7pPr>
            <a:lvl8pPr lvl="7" algn="ctr">
              <a:spcBef>
                <a:spcPts val="0"/>
              </a:spcBef>
              <a:spcAft>
                <a:spcPts val="0"/>
              </a:spcAft>
              <a:buClr>
                <a:schemeClr val="accent2"/>
              </a:buClr>
              <a:buSzPts val="12000"/>
              <a:buNone/>
              <a:defRPr sz="12000">
                <a:solidFill>
                  <a:schemeClr val="accent2"/>
                </a:solidFill>
              </a:defRPr>
            </a:lvl8pPr>
            <a:lvl9pPr lvl="8" algn="ctr">
              <a:spcBef>
                <a:spcPts val="0"/>
              </a:spcBef>
              <a:spcAft>
                <a:spcPts val="0"/>
              </a:spcAft>
              <a:buClr>
                <a:schemeClr val="accent2"/>
              </a:buClr>
              <a:buSzPts val="12000"/>
              <a:buNone/>
              <a:defRPr sz="12000">
                <a:solidFill>
                  <a:schemeClr val="accent2"/>
                </a:solidFill>
              </a:defRPr>
            </a:lvl9pPr>
          </a:lstStyle>
          <a:p>
            <a:r>
              <a:t>xx%</a:t>
            </a:r>
          </a:p>
        </p:txBody>
      </p:sp>
      <p:grpSp>
        <p:nvGrpSpPr>
          <p:cNvPr id="142" name="Google Shape;142;p11"/>
          <p:cNvGrpSpPr/>
          <p:nvPr/>
        </p:nvGrpSpPr>
        <p:grpSpPr>
          <a:xfrm>
            <a:off x="7633122" y="1542425"/>
            <a:ext cx="3064406" cy="3371877"/>
            <a:chOff x="7709322" y="1333607"/>
            <a:chExt cx="3064406" cy="3371877"/>
          </a:xfrm>
        </p:grpSpPr>
        <p:grpSp>
          <p:nvGrpSpPr>
            <p:cNvPr id="143" name="Google Shape;143;p11"/>
            <p:cNvGrpSpPr/>
            <p:nvPr/>
          </p:nvGrpSpPr>
          <p:grpSpPr>
            <a:xfrm rot="8100000">
              <a:off x="7657942" y="2409523"/>
              <a:ext cx="3167166" cy="299397"/>
              <a:chOff x="-304800" y="4182975"/>
              <a:chExt cx="3167197" cy="299400"/>
            </a:xfrm>
          </p:grpSpPr>
          <p:sp>
            <p:nvSpPr>
              <p:cNvPr id="144" name="Google Shape;144;p1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1"/>
            <p:cNvGrpSpPr/>
            <p:nvPr/>
          </p:nvGrpSpPr>
          <p:grpSpPr>
            <a:xfrm rot="8100000">
              <a:off x="7351354" y="3330170"/>
              <a:ext cx="3167166" cy="299397"/>
              <a:chOff x="-304800" y="4182975"/>
              <a:chExt cx="3167197" cy="299400"/>
            </a:xfrm>
          </p:grpSpPr>
          <p:sp>
            <p:nvSpPr>
              <p:cNvPr id="147" name="Google Shape;147;p1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1"/>
            <p:cNvGrpSpPr/>
            <p:nvPr/>
          </p:nvGrpSpPr>
          <p:grpSpPr>
            <a:xfrm rot="8100000">
              <a:off x="7964529" y="3330170"/>
              <a:ext cx="3167166" cy="299397"/>
              <a:chOff x="-304800" y="4182975"/>
              <a:chExt cx="3167197" cy="299400"/>
            </a:xfrm>
          </p:grpSpPr>
          <p:sp>
            <p:nvSpPr>
              <p:cNvPr id="150" name="Google Shape;150;p1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2" name="Google Shape;152;p11"/>
          <p:cNvSpPr txBox="1"/>
          <p:nvPr>
            <p:ph idx="1" type="subTitle"/>
          </p:nvPr>
        </p:nvSpPr>
        <p:spPr>
          <a:xfrm>
            <a:off x="2708200" y="2904950"/>
            <a:ext cx="3115500" cy="6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a:solidFill>
                  <a:schemeClr val="accent2"/>
                </a:solidFill>
              </a:defRPr>
            </a:lvl1pPr>
            <a:lvl2pPr lvl="1" rtl="0" algn="ctr">
              <a:lnSpc>
                <a:spcPct val="100000"/>
              </a:lnSpc>
              <a:spcBef>
                <a:spcPts val="0"/>
              </a:spcBef>
              <a:spcAft>
                <a:spcPts val="0"/>
              </a:spcAft>
              <a:buClr>
                <a:schemeClr val="accent2"/>
              </a:buClr>
              <a:buSzPts val="1600"/>
              <a:buNone/>
              <a:defRPr sz="1600">
                <a:solidFill>
                  <a:schemeClr val="accent2"/>
                </a:solidFill>
              </a:defRPr>
            </a:lvl2pPr>
            <a:lvl3pPr lvl="2" rtl="0" algn="ctr">
              <a:lnSpc>
                <a:spcPct val="100000"/>
              </a:lnSpc>
              <a:spcBef>
                <a:spcPts val="0"/>
              </a:spcBef>
              <a:spcAft>
                <a:spcPts val="0"/>
              </a:spcAft>
              <a:buClr>
                <a:schemeClr val="accent2"/>
              </a:buClr>
              <a:buSzPts val="1600"/>
              <a:buNone/>
              <a:defRPr sz="1600">
                <a:solidFill>
                  <a:schemeClr val="accent2"/>
                </a:solidFill>
              </a:defRPr>
            </a:lvl3pPr>
            <a:lvl4pPr lvl="3" rtl="0" algn="ctr">
              <a:lnSpc>
                <a:spcPct val="100000"/>
              </a:lnSpc>
              <a:spcBef>
                <a:spcPts val="0"/>
              </a:spcBef>
              <a:spcAft>
                <a:spcPts val="0"/>
              </a:spcAft>
              <a:buClr>
                <a:schemeClr val="accent2"/>
              </a:buClr>
              <a:buSzPts val="1600"/>
              <a:buNone/>
              <a:defRPr sz="1600">
                <a:solidFill>
                  <a:schemeClr val="accent2"/>
                </a:solidFill>
              </a:defRPr>
            </a:lvl4pPr>
            <a:lvl5pPr lvl="4" rtl="0" algn="ctr">
              <a:lnSpc>
                <a:spcPct val="100000"/>
              </a:lnSpc>
              <a:spcBef>
                <a:spcPts val="0"/>
              </a:spcBef>
              <a:spcAft>
                <a:spcPts val="0"/>
              </a:spcAft>
              <a:buClr>
                <a:schemeClr val="accent2"/>
              </a:buClr>
              <a:buSzPts val="1600"/>
              <a:buNone/>
              <a:defRPr sz="1600">
                <a:solidFill>
                  <a:schemeClr val="accent2"/>
                </a:solidFill>
              </a:defRPr>
            </a:lvl5pPr>
            <a:lvl6pPr lvl="5" rtl="0" algn="ctr">
              <a:lnSpc>
                <a:spcPct val="100000"/>
              </a:lnSpc>
              <a:spcBef>
                <a:spcPts val="0"/>
              </a:spcBef>
              <a:spcAft>
                <a:spcPts val="0"/>
              </a:spcAft>
              <a:buClr>
                <a:schemeClr val="accent2"/>
              </a:buClr>
              <a:buSzPts val="1600"/>
              <a:buNone/>
              <a:defRPr sz="1600">
                <a:solidFill>
                  <a:schemeClr val="accent2"/>
                </a:solidFill>
              </a:defRPr>
            </a:lvl6pPr>
            <a:lvl7pPr lvl="6" rtl="0" algn="ctr">
              <a:lnSpc>
                <a:spcPct val="100000"/>
              </a:lnSpc>
              <a:spcBef>
                <a:spcPts val="0"/>
              </a:spcBef>
              <a:spcAft>
                <a:spcPts val="0"/>
              </a:spcAft>
              <a:buClr>
                <a:schemeClr val="accent2"/>
              </a:buClr>
              <a:buSzPts val="1600"/>
              <a:buNone/>
              <a:defRPr sz="1600">
                <a:solidFill>
                  <a:schemeClr val="accent2"/>
                </a:solidFill>
              </a:defRPr>
            </a:lvl7pPr>
            <a:lvl8pPr lvl="7" rtl="0" algn="ctr">
              <a:lnSpc>
                <a:spcPct val="100000"/>
              </a:lnSpc>
              <a:spcBef>
                <a:spcPts val="0"/>
              </a:spcBef>
              <a:spcAft>
                <a:spcPts val="0"/>
              </a:spcAft>
              <a:buClr>
                <a:schemeClr val="accent2"/>
              </a:buClr>
              <a:buSzPts val="1600"/>
              <a:buNone/>
              <a:defRPr sz="1600">
                <a:solidFill>
                  <a:schemeClr val="accent2"/>
                </a:solidFill>
              </a:defRPr>
            </a:lvl8pPr>
            <a:lvl9pPr lvl="8" rtl="0" algn="ctr">
              <a:lnSpc>
                <a:spcPct val="100000"/>
              </a:lnSpc>
              <a:spcBef>
                <a:spcPts val="0"/>
              </a:spcBef>
              <a:spcAft>
                <a:spcPts val="0"/>
              </a:spcAft>
              <a:buClr>
                <a:schemeClr val="accent2"/>
              </a:buClr>
              <a:buSzPts val="1600"/>
              <a:buNone/>
              <a:defRPr sz="1600">
                <a:solidFill>
                  <a:schemeClr val="accent2"/>
                </a:solidFill>
              </a:defRPr>
            </a:lvl9pPr>
          </a:lstStyle>
          <a:p/>
        </p:txBody>
      </p:sp>
      <p:grpSp>
        <p:nvGrpSpPr>
          <p:cNvPr id="153" name="Google Shape;153;p11"/>
          <p:cNvGrpSpPr/>
          <p:nvPr/>
        </p:nvGrpSpPr>
        <p:grpSpPr>
          <a:xfrm>
            <a:off x="-1491519" y="105563"/>
            <a:ext cx="3064406" cy="2451231"/>
            <a:chOff x="-1491519" y="3001163"/>
            <a:chExt cx="3064406" cy="2451231"/>
          </a:xfrm>
        </p:grpSpPr>
        <p:grpSp>
          <p:nvGrpSpPr>
            <p:cNvPr id="154" name="Google Shape;154;p11"/>
            <p:cNvGrpSpPr/>
            <p:nvPr/>
          </p:nvGrpSpPr>
          <p:grpSpPr>
            <a:xfrm rot="-2700000">
              <a:off x="-1236311" y="4077080"/>
              <a:ext cx="3167166" cy="299397"/>
              <a:chOff x="-304800" y="4182975"/>
              <a:chExt cx="3167197" cy="299400"/>
            </a:xfrm>
          </p:grpSpPr>
          <p:sp>
            <p:nvSpPr>
              <p:cNvPr id="155" name="Google Shape;155;p1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11"/>
            <p:cNvGrpSpPr/>
            <p:nvPr/>
          </p:nvGrpSpPr>
          <p:grpSpPr>
            <a:xfrm rot="-2700000">
              <a:off x="-1849486" y="4077080"/>
              <a:ext cx="3167166" cy="299397"/>
              <a:chOff x="-304800" y="4182975"/>
              <a:chExt cx="3167197" cy="299400"/>
            </a:xfrm>
          </p:grpSpPr>
          <p:sp>
            <p:nvSpPr>
              <p:cNvPr id="158" name="Google Shape;158;p1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1" name="Shape 161"/>
        <p:cNvGrpSpPr/>
        <p:nvPr/>
      </p:nvGrpSpPr>
      <p:grpSpPr>
        <a:xfrm>
          <a:off x="0" y="0"/>
          <a:ext cx="0" cy="0"/>
          <a:chOff x="0" y="0"/>
          <a:chExt cx="0" cy="0"/>
        </a:xfrm>
      </p:grpSpPr>
      <p:sp>
        <p:nvSpPr>
          <p:cNvPr id="162" name="Google Shape;162;p13"/>
          <p:cNvSpPr txBox="1"/>
          <p:nvPr>
            <p:ph idx="1" type="subTitle"/>
          </p:nvPr>
        </p:nvSpPr>
        <p:spPr>
          <a:xfrm>
            <a:off x="6298796" y="3714346"/>
            <a:ext cx="2176800" cy="48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163" name="Google Shape;163;p13"/>
          <p:cNvSpPr txBox="1"/>
          <p:nvPr>
            <p:ph idx="2" type="subTitle"/>
          </p:nvPr>
        </p:nvSpPr>
        <p:spPr>
          <a:xfrm>
            <a:off x="3524184" y="3714346"/>
            <a:ext cx="2176800" cy="48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164" name="Google Shape;164;p13"/>
          <p:cNvSpPr txBox="1"/>
          <p:nvPr>
            <p:ph idx="3" type="subTitle"/>
          </p:nvPr>
        </p:nvSpPr>
        <p:spPr>
          <a:xfrm>
            <a:off x="797825" y="3714346"/>
            <a:ext cx="2176800" cy="48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165" name="Google Shape;165;p13"/>
          <p:cNvSpPr txBox="1"/>
          <p:nvPr>
            <p:ph idx="4" type="subTitle"/>
          </p:nvPr>
        </p:nvSpPr>
        <p:spPr>
          <a:xfrm>
            <a:off x="3524177" y="1965375"/>
            <a:ext cx="2176800" cy="4881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Font typeface="Overpass Black"/>
              <a:buNone/>
              <a:defRPr>
                <a:latin typeface="Overpass Black"/>
                <a:ea typeface="Overpass Black"/>
                <a:cs typeface="Overpass Black"/>
                <a:sym typeface="Overpass Black"/>
              </a:defRPr>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166" name="Google Shape;166;p13"/>
          <p:cNvSpPr txBox="1"/>
          <p:nvPr>
            <p:ph idx="5" type="subTitle"/>
          </p:nvPr>
        </p:nvSpPr>
        <p:spPr>
          <a:xfrm>
            <a:off x="797825" y="1965375"/>
            <a:ext cx="2176800" cy="48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167" name="Google Shape;167;p13"/>
          <p:cNvSpPr txBox="1"/>
          <p:nvPr>
            <p:ph hasCustomPrompt="1" type="title"/>
          </p:nvPr>
        </p:nvSpPr>
        <p:spPr>
          <a:xfrm>
            <a:off x="6402943" y="3161443"/>
            <a:ext cx="552900" cy="552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68" name="Google Shape;168;p13"/>
          <p:cNvSpPr txBox="1"/>
          <p:nvPr>
            <p:ph idx="6" type="subTitle"/>
          </p:nvPr>
        </p:nvSpPr>
        <p:spPr>
          <a:xfrm>
            <a:off x="6298789" y="4115229"/>
            <a:ext cx="2176800" cy="5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69" name="Google Shape;169;p13"/>
          <p:cNvSpPr txBox="1"/>
          <p:nvPr>
            <p:ph hasCustomPrompt="1" idx="7" type="title"/>
          </p:nvPr>
        </p:nvSpPr>
        <p:spPr>
          <a:xfrm>
            <a:off x="3628335" y="3161443"/>
            <a:ext cx="552900" cy="552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70" name="Google Shape;170;p13"/>
          <p:cNvSpPr txBox="1"/>
          <p:nvPr>
            <p:ph idx="8" type="subTitle"/>
          </p:nvPr>
        </p:nvSpPr>
        <p:spPr>
          <a:xfrm>
            <a:off x="3524182" y="4115229"/>
            <a:ext cx="2176800" cy="5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71" name="Google Shape;171;p13"/>
          <p:cNvSpPr txBox="1"/>
          <p:nvPr>
            <p:ph hasCustomPrompt="1" idx="9" type="title"/>
          </p:nvPr>
        </p:nvSpPr>
        <p:spPr>
          <a:xfrm>
            <a:off x="911299" y="3161443"/>
            <a:ext cx="552900" cy="552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72" name="Google Shape;172;p13"/>
          <p:cNvSpPr txBox="1"/>
          <p:nvPr>
            <p:ph idx="13" type="subTitle"/>
          </p:nvPr>
        </p:nvSpPr>
        <p:spPr>
          <a:xfrm>
            <a:off x="797828" y="4115229"/>
            <a:ext cx="2176800" cy="5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73" name="Google Shape;173;p13"/>
          <p:cNvSpPr txBox="1"/>
          <p:nvPr>
            <p:ph hasCustomPrompt="1" idx="14" type="title"/>
          </p:nvPr>
        </p:nvSpPr>
        <p:spPr>
          <a:xfrm>
            <a:off x="3628335" y="1412450"/>
            <a:ext cx="552900" cy="552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74" name="Google Shape;174;p13"/>
          <p:cNvSpPr txBox="1"/>
          <p:nvPr>
            <p:ph idx="15" type="subTitle"/>
          </p:nvPr>
        </p:nvSpPr>
        <p:spPr>
          <a:xfrm>
            <a:off x="3524182" y="2366236"/>
            <a:ext cx="2176800" cy="5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75" name="Google Shape;175;p13"/>
          <p:cNvSpPr txBox="1"/>
          <p:nvPr>
            <p:ph hasCustomPrompt="1" idx="16" type="title"/>
          </p:nvPr>
        </p:nvSpPr>
        <p:spPr>
          <a:xfrm>
            <a:off x="911299" y="1412450"/>
            <a:ext cx="552900" cy="552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76" name="Google Shape;176;p13"/>
          <p:cNvSpPr txBox="1"/>
          <p:nvPr>
            <p:ph idx="17" type="subTitle"/>
          </p:nvPr>
        </p:nvSpPr>
        <p:spPr>
          <a:xfrm>
            <a:off x="797828" y="2366236"/>
            <a:ext cx="2176800" cy="55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grpSp>
        <p:nvGrpSpPr>
          <p:cNvPr id="177" name="Google Shape;177;p13"/>
          <p:cNvGrpSpPr/>
          <p:nvPr/>
        </p:nvGrpSpPr>
        <p:grpSpPr>
          <a:xfrm>
            <a:off x="6949919" y="-1142700"/>
            <a:ext cx="3370993" cy="3371877"/>
            <a:chOff x="6949919" y="-1142700"/>
            <a:chExt cx="3370993" cy="3371877"/>
          </a:xfrm>
        </p:grpSpPr>
        <p:grpSp>
          <p:nvGrpSpPr>
            <p:cNvPr id="178" name="Google Shape;178;p13"/>
            <p:cNvGrpSpPr/>
            <p:nvPr/>
          </p:nvGrpSpPr>
          <p:grpSpPr>
            <a:xfrm rot="8100000">
              <a:off x="6591951" y="-66783"/>
              <a:ext cx="3167166" cy="299397"/>
              <a:chOff x="-304800" y="4182975"/>
              <a:chExt cx="3167197" cy="299400"/>
            </a:xfrm>
          </p:grpSpPr>
          <p:sp>
            <p:nvSpPr>
              <p:cNvPr id="179" name="Google Shape;179;p13"/>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3"/>
            <p:cNvGrpSpPr/>
            <p:nvPr/>
          </p:nvGrpSpPr>
          <p:grpSpPr>
            <a:xfrm rot="8100000">
              <a:off x="7205126" y="-66783"/>
              <a:ext cx="3167166" cy="299397"/>
              <a:chOff x="-304800" y="4182975"/>
              <a:chExt cx="3167197" cy="299400"/>
            </a:xfrm>
          </p:grpSpPr>
          <p:sp>
            <p:nvSpPr>
              <p:cNvPr id="182" name="Google Shape;182;p13"/>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13"/>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8100000">
              <a:off x="8691136" y="1254041"/>
              <a:ext cx="1226123"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3"/>
            <p:cNvGrpSpPr/>
            <p:nvPr/>
          </p:nvGrpSpPr>
          <p:grpSpPr>
            <a:xfrm rot="8100000">
              <a:off x="7511714" y="853864"/>
              <a:ext cx="3167166" cy="299397"/>
              <a:chOff x="-304800" y="4182975"/>
              <a:chExt cx="3167197" cy="299400"/>
            </a:xfrm>
          </p:grpSpPr>
          <p:sp>
            <p:nvSpPr>
              <p:cNvPr id="187" name="Google Shape;187;p13"/>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 name="Google Shape;189;p13"/>
          <p:cNvGrpSpPr/>
          <p:nvPr/>
        </p:nvGrpSpPr>
        <p:grpSpPr>
          <a:xfrm>
            <a:off x="-4274" y="572458"/>
            <a:ext cx="1253474" cy="328534"/>
            <a:chOff x="-8549" y="582500"/>
            <a:chExt cx="1253474" cy="328534"/>
          </a:xfrm>
        </p:grpSpPr>
        <p:sp>
          <p:nvSpPr>
            <p:cNvPr id="190" name="Google Shape;190;p13"/>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13"/>
          <p:cNvSpPr txBox="1"/>
          <p:nvPr>
            <p:ph idx="18" type="title"/>
          </p:nvPr>
        </p:nvSpPr>
        <p:spPr>
          <a:xfrm>
            <a:off x="1244928" y="522375"/>
            <a:ext cx="62007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2">
    <p:bg>
      <p:bgPr>
        <a:solidFill>
          <a:schemeClr val="lt2"/>
        </a:solidFill>
      </p:bgPr>
    </p:bg>
    <p:spTree>
      <p:nvGrpSpPr>
        <p:cNvPr id="193" name="Shape 193"/>
        <p:cNvGrpSpPr/>
        <p:nvPr/>
      </p:nvGrpSpPr>
      <p:grpSpPr>
        <a:xfrm>
          <a:off x="0" y="0"/>
          <a:ext cx="0" cy="0"/>
          <a:chOff x="0" y="0"/>
          <a:chExt cx="0" cy="0"/>
        </a:xfrm>
      </p:grpSpPr>
      <p:grpSp>
        <p:nvGrpSpPr>
          <p:cNvPr id="194" name="Google Shape;194;p14"/>
          <p:cNvGrpSpPr/>
          <p:nvPr/>
        </p:nvGrpSpPr>
        <p:grpSpPr>
          <a:xfrm rot="8100000">
            <a:off x="6591951" y="-66783"/>
            <a:ext cx="3167166" cy="299397"/>
            <a:chOff x="-304800" y="4182975"/>
            <a:chExt cx="3167197" cy="299400"/>
          </a:xfrm>
        </p:grpSpPr>
        <p:sp>
          <p:nvSpPr>
            <p:cNvPr id="195" name="Google Shape;195;p14"/>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4"/>
          <p:cNvGrpSpPr/>
          <p:nvPr/>
        </p:nvGrpSpPr>
        <p:grpSpPr>
          <a:xfrm rot="8100000">
            <a:off x="7205126" y="-66783"/>
            <a:ext cx="3167166" cy="299397"/>
            <a:chOff x="-304800" y="4182975"/>
            <a:chExt cx="3167197" cy="299400"/>
          </a:xfrm>
        </p:grpSpPr>
        <p:sp>
          <p:nvSpPr>
            <p:cNvPr id="198" name="Google Shape;198;p14"/>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4"/>
          <p:cNvSpPr txBox="1"/>
          <p:nvPr>
            <p:ph idx="1" type="subTitle"/>
          </p:nvPr>
        </p:nvSpPr>
        <p:spPr>
          <a:xfrm>
            <a:off x="821525" y="2879050"/>
            <a:ext cx="1903500" cy="49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rtl="0">
              <a:lnSpc>
                <a:spcPct val="100000"/>
              </a:lnSpc>
              <a:spcBef>
                <a:spcPts val="0"/>
              </a:spcBef>
              <a:spcAft>
                <a:spcPts val="0"/>
              </a:spcAft>
              <a:buClr>
                <a:schemeClr val="lt1"/>
              </a:buClr>
              <a:buSzPts val="1600"/>
              <a:buNone/>
              <a:defRPr b="1" sz="1600">
                <a:solidFill>
                  <a:schemeClr val="lt1"/>
                </a:solidFill>
              </a:defRPr>
            </a:lvl2pPr>
            <a:lvl3pPr lvl="2" rtl="0">
              <a:lnSpc>
                <a:spcPct val="100000"/>
              </a:lnSpc>
              <a:spcBef>
                <a:spcPts val="0"/>
              </a:spcBef>
              <a:spcAft>
                <a:spcPts val="0"/>
              </a:spcAft>
              <a:buClr>
                <a:schemeClr val="lt1"/>
              </a:buClr>
              <a:buSzPts val="1600"/>
              <a:buNone/>
              <a:defRPr b="1" sz="1600">
                <a:solidFill>
                  <a:schemeClr val="lt1"/>
                </a:solidFill>
              </a:defRPr>
            </a:lvl3pPr>
            <a:lvl4pPr lvl="3" rtl="0">
              <a:lnSpc>
                <a:spcPct val="100000"/>
              </a:lnSpc>
              <a:spcBef>
                <a:spcPts val="0"/>
              </a:spcBef>
              <a:spcAft>
                <a:spcPts val="0"/>
              </a:spcAft>
              <a:buClr>
                <a:schemeClr val="lt1"/>
              </a:buClr>
              <a:buSzPts val="1600"/>
              <a:buNone/>
              <a:defRPr b="1" sz="1600">
                <a:solidFill>
                  <a:schemeClr val="lt1"/>
                </a:solidFill>
              </a:defRPr>
            </a:lvl4pPr>
            <a:lvl5pPr lvl="4" rtl="0">
              <a:lnSpc>
                <a:spcPct val="100000"/>
              </a:lnSpc>
              <a:spcBef>
                <a:spcPts val="0"/>
              </a:spcBef>
              <a:spcAft>
                <a:spcPts val="0"/>
              </a:spcAft>
              <a:buClr>
                <a:schemeClr val="lt1"/>
              </a:buClr>
              <a:buSzPts val="1600"/>
              <a:buNone/>
              <a:defRPr b="1" sz="1600">
                <a:solidFill>
                  <a:schemeClr val="lt1"/>
                </a:solidFill>
              </a:defRPr>
            </a:lvl5pPr>
            <a:lvl6pPr lvl="5" rtl="0">
              <a:lnSpc>
                <a:spcPct val="100000"/>
              </a:lnSpc>
              <a:spcBef>
                <a:spcPts val="0"/>
              </a:spcBef>
              <a:spcAft>
                <a:spcPts val="0"/>
              </a:spcAft>
              <a:buClr>
                <a:schemeClr val="lt1"/>
              </a:buClr>
              <a:buSzPts val="1600"/>
              <a:buNone/>
              <a:defRPr b="1" sz="1600">
                <a:solidFill>
                  <a:schemeClr val="lt1"/>
                </a:solidFill>
              </a:defRPr>
            </a:lvl6pPr>
            <a:lvl7pPr lvl="6" rtl="0">
              <a:lnSpc>
                <a:spcPct val="100000"/>
              </a:lnSpc>
              <a:spcBef>
                <a:spcPts val="0"/>
              </a:spcBef>
              <a:spcAft>
                <a:spcPts val="0"/>
              </a:spcAft>
              <a:buClr>
                <a:schemeClr val="lt1"/>
              </a:buClr>
              <a:buSzPts val="1600"/>
              <a:buNone/>
              <a:defRPr b="1" sz="1600">
                <a:solidFill>
                  <a:schemeClr val="lt1"/>
                </a:solidFill>
              </a:defRPr>
            </a:lvl7pPr>
            <a:lvl8pPr lvl="7" rtl="0">
              <a:lnSpc>
                <a:spcPct val="100000"/>
              </a:lnSpc>
              <a:spcBef>
                <a:spcPts val="0"/>
              </a:spcBef>
              <a:spcAft>
                <a:spcPts val="0"/>
              </a:spcAft>
              <a:buClr>
                <a:schemeClr val="lt1"/>
              </a:buClr>
              <a:buSzPts val="1600"/>
              <a:buNone/>
              <a:defRPr b="1" sz="1600">
                <a:solidFill>
                  <a:schemeClr val="lt1"/>
                </a:solidFill>
              </a:defRPr>
            </a:lvl8pPr>
            <a:lvl9pPr lvl="8" rtl="0">
              <a:lnSpc>
                <a:spcPct val="100000"/>
              </a:lnSpc>
              <a:spcBef>
                <a:spcPts val="0"/>
              </a:spcBef>
              <a:spcAft>
                <a:spcPts val="0"/>
              </a:spcAft>
              <a:buClr>
                <a:schemeClr val="lt1"/>
              </a:buClr>
              <a:buSzPts val="1600"/>
              <a:buNone/>
              <a:defRPr b="1" sz="1600">
                <a:solidFill>
                  <a:schemeClr val="lt1"/>
                </a:solidFill>
              </a:defRPr>
            </a:lvl9pPr>
          </a:lstStyle>
          <a:p/>
        </p:txBody>
      </p:sp>
      <p:sp>
        <p:nvSpPr>
          <p:cNvPr id="201" name="Google Shape;201;p14"/>
          <p:cNvSpPr txBox="1"/>
          <p:nvPr>
            <p:ph idx="2" type="subTitle"/>
          </p:nvPr>
        </p:nvSpPr>
        <p:spPr>
          <a:xfrm>
            <a:off x="821531" y="3316181"/>
            <a:ext cx="1903500" cy="81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202" name="Google Shape;202;p14"/>
          <p:cNvSpPr txBox="1"/>
          <p:nvPr>
            <p:ph idx="3" type="subTitle"/>
          </p:nvPr>
        </p:nvSpPr>
        <p:spPr>
          <a:xfrm>
            <a:off x="3522167" y="2879050"/>
            <a:ext cx="1903500" cy="49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rtl="0">
              <a:lnSpc>
                <a:spcPct val="100000"/>
              </a:lnSpc>
              <a:spcBef>
                <a:spcPts val="0"/>
              </a:spcBef>
              <a:spcAft>
                <a:spcPts val="0"/>
              </a:spcAft>
              <a:buClr>
                <a:schemeClr val="lt1"/>
              </a:buClr>
              <a:buSzPts val="1600"/>
              <a:buNone/>
              <a:defRPr b="1" sz="1600">
                <a:solidFill>
                  <a:schemeClr val="lt1"/>
                </a:solidFill>
              </a:defRPr>
            </a:lvl2pPr>
            <a:lvl3pPr lvl="2" rtl="0">
              <a:lnSpc>
                <a:spcPct val="100000"/>
              </a:lnSpc>
              <a:spcBef>
                <a:spcPts val="0"/>
              </a:spcBef>
              <a:spcAft>
                <a:spcPts val="0"/>
              </a:spcAft>
              <a:buClr>
                <a:schemeClr val="lt1"/>
              </a:buClr>
              <a:buSzPts val="1600"/>
              <a:buNone/>
              <a:defRPr b="1" sz="1600">
                <a:solidFill>
                  <a:schemeClr val="lt1"/>
                </a:solidFill>
              </a:defRPr>
            </a:lvl3pPr>
            <a:lvl4pPr lvl="3" rtl="0">
              <a:lnSpc>
                <a:spcPct val="100000"/>
              </a:lnSpc>
              <a:spcBef>
                <a:spcPts val="0"/>
              </a:spcBef>
              <a:spcAft>
                <a:spcPts val="0"/>
              </a:spcAft>
              <a:buClr>
                <a:schemeClr val="lt1"/>
              </a:buClr>
              <a:buSzPts val="1600"/>
              <a:buNone/>
              <a:defRPr b="1" sz="1600">
                <a:solidFill>
                  <a:schemeClr val="lt1"/>
                </a:solidFill>
              </a:defRPr>
            </a:lvl4pPr>
            <a:lvl5pPr lvl="4" rtl="0">
              <a:lnSpc>
                <a:spcPct val="100000"/>
              </a:lnSpc>
              <a:spcBef>
                <a:spcPts val="0"/>
              </a:spcBef>
              <a:spcAft>
                <a:spcPts val="0"/>
              </a:spcAft>
              <a:buClr>
                <a:schemeClr val="lt1"/>
              </a:buClr>
              <a:buSzPts val="1600"/>
              <a:buNone/>
              <a:defRPr b="1" sz="1600">
                <a:solidFill>
                  <a:schemeClr val="lt1"/>
                </a:solidFill>
              </a:defRPr>
            </a:lvl5pPr>
            <a:lvl6pPr lvl="5" rtl="0">
              <a:lnSpc>
                <a:spcPct val="100000"/>
              </a:lnSpc>
              <a:spcBef>
                <a:spcPts val="0"/>
              </a:spcBef>
              <a:spcAft>
                <a:spcPts val="0"/>
              </a:spcAft>
              <a:buClr>
                <a:schemeClr val="lt1"/>
              </a:buClr>
              <a:buSzPts val="1600"/>
              <a:buNone/>
              <a:defRPr b="1" sz="1600">
                <a:solidFill>
                  <a:schemeClr val="lt1"/>
                </a:solidFill>
              </a:defRPr>
            </a:lvl6pPr>
            <a:lvl7pPr lvl="6" rtl="0">
              <a:lnSpc>
                <a:spcPct val="100000"/>
              </a:lnSpc>
              <a:spcBef>
                <a:spcPts val="0"/>
              </a:spcBef>
              <a:spcAft>
                <a:spcPts val="0"/>
              </a:spcAft>
              <a:buClr>
                <a:schemeClr val="lt1"/>
              </a:buClr>
              <a:buSzPts val="1600"/>
              <a:buNone/>
              <a:defRPr b="1" sz="1600">
                <a:solidFill>
                  <a:schemeClr val="lt1"/>
                </a:solidFill>
              </a:defRPr>
            </a:lvl7pPr>
            <a:lvl8pPr lvl="7" rtl="0">
              <a:lnSpc>
                <a:spcPct val="100000"/>
              </a:lnSpc>
              <a:spcBef>
                <a:spcPts val="0"/>
              </a:spcBef>
              <a:spcAft>
                <a:spcPts val="0"/>
              </a:spcAft>
              <a:buClr>
                <a:schemeClr val="lt1"/>
              </a:buClr>
              <a:buSzPts val="1600"/>
              <a:buNone/>
              <a:defRPr b="1" sz="1600">
                <a:solidFill>
                  <a:schemeClr val="lt1"/>
                </a:solidFill>
              </a:defRPr>
            </a:lvl8pPr>
            <a:lvl9pPr lvl="8" rtl="0">
              <a:lnSpc>
                <a:spcPct val="100000"/>
              </a:lnSpc>
              <a:spcBef>
                <a:spcPts val="0"/>
              </a:spcBef>
              <a:spcAft>
                <a:spcPts val="0"/>
              </a:spcAft>
              <a:buClr>
                <a:schemeClr val="lt1"/>
              </a:buClr>
              <a:buSzPts val="1600"/>
              <a:buNone/>
              <a:defRPr b="1" sz="1600">
                <a:solidFill>
                  <a:schemeClr val="lt1"/>
                </a:solidFill>
              </a:defRPr>
            </a:lvl9pPr>
          </a:lstStyle>
          <a:p/>
        </p:txBody>
      </p:sp>
      <p:sp>
        <p:nvSpPr>
          <p:cNvPr id="203" name="Google Shape;203;p14"/>
          <p:cNvSpPr txBox="1"/>
          <p:nvPr>
            <p:ph idx="4" type="subTitle"/>
          </p:nvPr>
        </p:nvSpPr>
        <p:spPr>
          <a:xfrm>
            <a:off x="3522174" y="3316181"/>
            <a:ext cx="1903500" cy="81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204" name="Google Shape;204;p14"/>
          <p:cNvSpPr txBox="1"/>
          <p:nvPr>
            <p:ph idx="5" type="subTitle"/>
          </p:nvPr>
        </p:nvSpPr>
        <p:spPr>
          <a:xfrm>
            <a:off x="6222826" y="2879050"/>
            <a:ext cx="1903500" cy="49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600"/>
              <a:buFont typeface="Overpass Black"/>
              <a:buNone/>
              <a:defRPr sz="1800">
                <a:solidFill>
                  <a:schemeClr val="lt1"/>
                </a:solidFill>
                <a:latin typeface="Overpass Black"/>
                <a:ea typeface="Overpass Black"/>
                <a:cs typeface="Overpass Black"/>
                <a:sym typeface="Overpass Black"/>
              </a:defRPr>
            </a:lvl1pPr>
            <a:lvl2pPr lvl="1" rtl="0">
              <a:lnSpc>
                <a:spcPct val="100000"/>
              </a:lnSpc>
              <a:spcBef>
                <a:spcPts val="0"/>
              </a:spcBef>
              <a:spcAft>
                <a:spcPts val="0"/>
              </a:spcAft>
              <a:buClr>
                <a:schemeClr val="lt1"/>
              </a:buClr>
              <a:buSzPts val="1600"/>
              <a:buNone/>
              <a:defRPr b="1" sz="1600">
                <a:solidFill>
                  <a:schemeClr val="lt1"/>
                </a:solidFill>
              </a:defRPr>
            </a:lvl2pPr>
            <a:lvl3pPr lvl="2" rtl="0">
              <a:lnSpc>
                <a:spcPct val="100000"/>
              </a:lnSpc>
              <a:spcBef>
                <a:spcPts val="0"/>
              </a:spcBef>
              <a:spcAft>
                <a:spcPts val="0"/>
              </a:spcAft>
              <a:buClr>
                <a:schemeClr val="lt1"/>
              </a:buClr>
              <a:buSzPts val="1600"/>
              <a:buNone/>
              <a:defRPr b="1" sz="1600">
                <a:solidFill>
                  <a:schemeClr val="lt1"/>
                </a:solidFill>
              </a:defRPr>
            </a:lvl3pPr>
            <a:lvl4pPr lvl="3" rtl="0">
              <a:lnSpc>
                <a:spcPct val="100000"/>
              </a:lnSpc>
              <a:spcBef>
                <a:spcPts val="0"/>
              </a:spcBef>
              <a:spcAft>
                <a:spcPts val="0"/>
              </a:spcAft>
              <a:buClr>
                <a:schemeClr val="lt1"/>
              </a:buClr>
              <a:buSzPts val="1600"/>
              <a:buNone/>
              <a:defRPr b="1" sz="1600">
                <a:solidFill>
                  <a:schemeClr val="lt1"/>
                </a:solidFill>
              </a:defRPr>
            </a:lvl4pPr>
            <a:lvl5pPr lvl="4" rtl="0">
              <a:lnSpc>
                <a:spcPct val="100000"/>
              </a:lnSpc>
              <a:spcBef>
                <a:spcPts val="0"/>
              </a:spcBef>
              <a:spcAft>
                <a:spcPts val="0"/>
              </a:spcAft>
              <a:buClr>
                <a:schemeClr val="lt1"/>
              </a:buClr>
              <a:buSzPts val="1600"/>
              <a:buNone/>
              <a:defRPr b="1" sz="1600">
                <a:solidFill>
                  <a:schemeClr val="lt1"/>
                </a:solidFill>
              </a:defRPr>
            </a:lvl5pPr>
            <a:lvl6pPr lvl="5" rtl="0">
              <a:lnSpc>
                <a:spcPct val="100000"/>
              </a:lnSpc>
              <a:spcBef>
                <a:spcPts val="0"/>
              </a:spcBef>
              <a:spcAft>
                <a:spcPts val="0"/>
              </a:spcAft>
              <a:buClr>
                <a:schemeClr val="lt1"/>
              </a:buClr>
              <a:buSzPts val="1600"/>
              <a:buNone/>
              <a:defRPr b="1" sz="1600">
                <a:solidFill>
                  <a:schemeClr val="lt1"/>
                </a:solidFill>
              </a:defRPr>
            </a:lvl6pPr>
            <a:lvl7pPr lvl="6" rtl="0">
              <a:lnSpc>
                <a:spcPct val="100000"/>
              </a:lnSpc>
              <a:spcBef>
                <a:spcPts val="0"/>
              </a:spcBef>
              <a:spcAft>
                <a:spcPts val="0"/>
              </a:spcAft>
              <a:buClr>
                <a:schemeClr val="lt1"/>
              </a:buClr>
              <a:buSzPts val="1600"/>
              <a:buNone/>
              <a:defRPr b="1" sz="1600">
                <a:solidFill>
                  <a:schemeClr val="lt1"/>
                </a:solidFill>
              </a:defRPr>
            </a:lvl7pPr>
            <a:lvl8pPr lvl="7" rtl="0">
              <a:lnSpc>
                <a:spcPct val="100000"/>
              </a:lnSpc>
              <a:spcBef>
                <a:spcPts val="0"/>
              </a:spcBef>
              <a:spcAft>
                <a:spcPts val="0"/>
              </a:spcAft>
              <a:buClr>
                <a:schemeClr val="lt1"/>
              </a:buClr>
              <a:buSzPts val="1600"/>
              <a:buNone/>
              <a:defRPr b="1" sz="1600">
                <a:solidFill>
                  <a:schemeClr val="lt1"/>
                </a:solidFill>
              </a:defRPr>
            </a:lvl8pPr>
            <a:lvl9pPr lvl="8" rtl="0">
              <a:lnSpc>
                <a:spcPct val="100000"/>
              </a:lnSpc>
              <a:spcBef>
                <a:spcPts val="0"/>
              </a:spcBef>
              <a:spcAft>
                <a:spcPts val="0"/>
              </a:spcAft>
              <a:buClr>
                <a:schemeClr val="lt1"/>
              </a:buClr>
              <a:buSzPts val="1600"/>
              <a:buNone/>
              <a:defRPr b="1" sz="1600">
                <a:solidFill>
                  <a:schemeClr val="lt1"/>
                </a:solidFill>
              </a:defRPr>
            </a:lvl9pPr>
          </a:lstStyle>
          <a:p/>
        </p:txBody>
      </p:sp>
      <p:sp>
        <p:nvSpPr>
          <p:cNvPr id="205" name="Google Shape;205;p14"/>
          <p:cNvSpPr txBox="1"/>
          <p:nvPr>
            <p:ph idx="6" type="subTitle"/>
          </p:nvPr>
        </p:nvSpPr>
        <p:spPr>
          <a:xfrm>
            <a:off x="6222833" y="3316181"/>
            <a:ext cx="1903500" cy="81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206" name="Google Shape;206;p14"/>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grpSp>
        <p:nvGrpSpPr>
          <p:cNvPr id="207" name="Google Shape;207;p14"/>
          <p:cNvGrpSpPr/>
          <p:nvPr/>
        </p:nvGrpSpPr>
        <p:grpSpPr>
          <a:xfrm>
            <a:off x="-4274" y="572458"/>
            <a:ext cx="1253474" cy="328534"/>
            <a:chOff x="-8549" y="582500"/>
            <a:chExt cx="1253474" cy="328534"/>
          </a:xfrm>
        </p:grpSpPr>
        <p:sp>
          <p:nvSpPr>
            <p:cNvPr id="208" name="Google Shape;208;p14"/>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210" name="Shape 210"/>
        <p:cNvGrpSpPr/>
        <p:nvPr/>
      </p:nvGrpSpPr>
      <p:grpSpPr>
        <a:xfrm>
          <a:off x="0" y="0"/>
          <a:ext cx="0" cy="0"/>
          <a:chOff x="0" y="0"/>
          <a:chExt cx="0" cy="0"/>
        </a:xfrm>
      </p:grpSpPr>
      <p:sp>
        <p:nvSpPr>
          <p:cNvPr id="211" name="Google Shape;211;p15"/>
          <p:cNvSpPr/>
          <p:nvPr/>
        </p:nvSpPr>
        <p:spPr>
          <a:xfrm>
            <a:off x="0" y="2491825"/>
            <a:ext cx="9144000" cy="265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txBox="1"/>
          <p:nvPr>
            <p:ph hasCustomPrompt="1" type="title"/>
          </p:nvPr>
        </p:nvSpPr>
        <p:spPr>
          <a:xfrm>
            <a:off x="6873731" y="2148750"/>
            <a:ext cx="2876100" cy="333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0"/>
              <a:buNone/>
              <a:defRPr sz="30000">
                <a:solidFill>
                  <a:schemeClr val="accent1"/>
                </a:solidFill>
              </a:defRPr>
            </a:lvl1pPr>
            <a:lvl2pPr lvl="1" rtl="0" algn="r">
              <a:spcBef>
                <a:spcPts val="0"/>
              </a:spcBef>
              <a:spcAft>
                <a:spcPts val="0"/>
              </a:spcAft>
              <a:buClr>
                <a:schemeClr val="accent1"/>
              </a:buClr>
              <a:buSzPts val="30000"/>
              <a:buNone/>
              <a:defRPr sz="30000">
                <a:solidFill>
                  <a:schemeClr val="accent1"/>
                </a:solidFill>
              </a:defRPr>
            </a:lvl2pPr>
            <a:lvl3pPr lvl="2" rtl="0" algn="r">
              <a:spcBef>
                <a:spcPts val="0"/>
              </a:spcBef>
              <a:spcAft>
                <a:spcPts val="0"/>
              </a:spcAft>
              <a:buClr>
                <a:schemeClr val="accent1"/>
              </a:buClr>
              <a:buSzPts val="30000"/>
              <a:buNone/>
              <a:defRPr sz="30000">
                <a:solidFill>
                  <a:schemeClr val="accent1"/>
                </a:solidFill>
              </a:defRPr>
            </a:lvl3pPr>
            <a:lvl4pPr lvl="3" rtl="0" algn="r">
              <a:spcBef>
                <a:spcPts val="0"/>
              </a:spcBef>
              <a:spcAft>
                <a:spcPts val="0"/>
              </a:spcAft>
              <a:buClr>
                <a:schemeClr val="accent1"/>
              </a:buClr>
              <a:buSzPts val="30000"/>
              <a:buNone/>
              <a:defRPr sz="30000">
                <a:solidFill>
                  <a:schemeClr val="accent1"/>
                </a:solidFill>
              </a:defRPr>
            </a:lvl4pPr>
            <a:lvl5pPr lvl="4" rtl="0" algn="r">
              <a:spcBef>
                <a:spcPts val="0"/>
              </a:spcBef>
              <a:spcAft>
                <a:spcPts val="0"/>
              </a:spcAft>
              <a:buClr>
                <a:schemeClr val="accent1"/>
              </a:buClr>
              <a:buSzPts val="30000"/>
              <a:buNone/>
              <a:defRPr sz="30000">
                <a:solidFill>
                  <a:schemeClr val="accent1"/>
                </a:solidFill>
              </a:defRPr>
            </a:lvl5pPr>
            <a:lvl6pPr lvl="5" rtl="0" algn="r">
              <a:spcBef>
                <a:spcPts val="0"/>
              </a:spcBef>
              <a:spcAft>
                <a:spcPts val="0"/>
              </a:spcAft>
              <a:buClr>
                <a:schemeClr val="accent1"/>
              </a:buClr>
              <a:buSzPts val="30000"/>
              <a:buNone/>
              <a:defRPr sz="30000">
                <a:solidFill>
                  <a:schemeClr val="accent1"/>
                </a:solidFill>
              </a:defRPr>
            </a:lvl6pPr>
            <a:lvl7pPr lvl="6" rtl="0" algn="r">
              <a:spcBef>
                <a:spcPts val="0"/>
              </a:spcBef>
              <a:spcAft>
                <a:spcPts val="0"/>
              </a:spcAft>
              <a:buClr>
                <a:schemeClr val="accent1"/>
              </a:buClr>
              <a:buSzPts val="30000"/>
              <a:buNone/>
              <a:defRPr sz="30000">
                <a:solidFill>
                  <a:schemeClr val="accent1"/>
                </a:solidFill>
              </a:defRPr>
            </a:lvl7pPr>
            <a:lvl8pPr lvl="7" rtl="0" algn="r">
              <a:spcBef>
                <a:spcPts val="0"/>
              </a:spcBef>
              <a:spcAft>
                <a:spcPts val="0"/>
              </a:spcAft>
              <a:buClr>
                <a:schemeClr val="accent1"/>
              </a:buClr>
              <a:buSzPts val="30000"/>
              <a:buNone/>
              <a:defRPr sz="30000">
                <a:solidFill>
                  <a:schemeClr val="accent1"/>
                </a:solidFill>
              </a:defRPr>
            </a:lvl8pPr>
            <a:lvl9pPr lvl="8" rtl="0" algn="r">
              <a:spcBef>
                <a:spcPts val="0"/>
              </a:spcBef>
              <a:spcAft>
                <a:spcPts val="0"/>
              </a:spcAft>
              <a:buClr>
                <a:schemeClr val="accent1"/>
              </a:buClr>
              <a:buSzPts val="30000"/>
              <a:buNone/>
              <a:defRPr sz="30000">
                <a:solidFill>
                  <a:schemeClr val="accent1"/>
                </a:solidFill>
              </a:defRPr>
            </a:lvl9pPr>
          </a:lstStyle>
          <a:p>
            <a:r>
              <a:t>xx%</a:t>
            </a:r>
          </a:p>
        </p:txBody>
      </p:sp>
      <p:sp>
        <p:nvSpPr>
          <p:cNvPr id="213" name="Google Shape;213;p15"/>
          <p:cNvSpPr txBox="1"/>
          <p:nvPr>
            <p:ph idx="2" type="title"/>
          </p:nvPr>
        </p:nvSpPr>
        <p:spPr>
          <a:xfrm>
            <a:off x="1414575" y="3390275"/>
            <a:ext cx="60189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grpSp>
        <p:nvGrpSpPr>
          <p:cNvPr id="214" name="Google Shape;214;p15"/>
          <p:cNvGrpSpPr/>
          <p:nvPr/>
        </p:nvGrpSpPr>
        <p:grpSpPr>
          <a:xfrm rot="8100000">
            <a:off x="6591951" y="-66783"/>
            <a:ext cx="3167166" cy="299397"/>
            <a:chOff x="-304800" y="4182975"/>
            <a:chExt cx="3167197" cy="299400"/>
          </a:xfrm>
        </p:grpSpPr>
        <p:sp>
          <p:nvSpPr>
            <p:cNvPr id="215" name="Google Shape;215;p1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5"/>
          <p:cNvGrpSpPr/>
          <p:nvPr/>
        </p:nvGrpSpPr>
        <p:grpSpPr>
          <a:xfrm rot="8100000">
            <a:off x="7205126" y="-66783"/>
            <a:ext cx="3167166" cy="299397"/>
            <a:chOff x="-304800" y="4182975"/>
            <a:chExt cx="3167197" cy="299400"/>
          </a:xfrm>
        </p:grpSpPr>
        <p:sp>
          <p:nvSpPr>
            <p:cNvPr id="218" name="Google Shape;218;p1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220" name="Shape 220"/>
        <p:cNvGrpSpPr/>
        <p:nvPr/>
      </p:nvGrpSpPr>
      <p:grpSpPr>
        <a:xfrm>
          <a:off x="0" y="0"/>
          <a:ext cx="0" cy="0"/>
          <a:chOff x="0" y="0"/>
          <a:chExt cx="0" cy="0"/>
        </a:xfrm>
      </p:grpSpPr>
      <p:sp>
        <p:nvSpPr>
          <p:cNvPr id="221" name="Google Shape;221;p16"/>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22" name="Google Shape;222;p16"/>
          <p:cNvGrpSpPr/>
          <p:nvPr/>
        </p:nvGrpSpPr>
        <p:grpSpPr>
          <a:xfrm>
            <a:off x="-4274" y="572458"/>
            <a:ext cx="1253474" cy="328534"/>
            <a:chOff x="-8549" y="582500"/>
            <a:chExt cx="1253474" cy="328534"/>
          </a:xfrm>
        </p:grpSpPr>
        <p:sp>
          <p:nvSpPr>
            <p:cNvPr id="223" name="Google Shape;223;p16"/>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
    <p:bg>
      <p:bgPr>
        <a:solidFill>
          <a:schemeClr val="accent3"/>
        </a:solidFill>
      </p:bgPr>
    </p:bg>
    <p:spTree>
      <p:nvGrpSpPr>
        <p:cNvPr id="225" name="Shape 225"/>
        <p:cNvGrpSpPr/>
        <p:nvPr/>
      </p:nvGrpSpPr>
      <p:grpSpPr>
        <a:xfrm>
          <a:off x="0" y="0"/>
          <a:ext cx="0" cy="0"/>
          <a:chOff x="0" y="0"/>
          <a:chExt cx="0" cy="0"/>
        </a:xfrm>
      </p:grpSpPr>
      <p:sp>
        <p:nvSpPr>
          <p:cNvPr id="226" name="Google Shape;226;p17"/>
          <p:cNvSpPr txBox="1"/>
          <p:nvPr>
            <p:ph type="title"/>
          </p:nvPr>
        </p:nvSpPr>
        <p:spPr>
          <a:xfrm>
            <a:off x="1244928" y="522375"/>
            <a:ext cx="6200700" cy="428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27" name="Google Shape;227;p17"/>
          <p:cNvGrpSpPr/>
          <p:nvPr/>
        </p:nvGrpSpPr>
        <p:grpSpPr>
          <a:xfrm>
            <a:off x="-4274" y="572458"/>
            <a:ext cx="1253474" cy="328534"/>
            <a:chOff x="-8549" y="582500"/>
            <a:chExt cx="1253474" cy="328534"/>
          </a:xfrm>
        </p:grpSpPr>
        <p:sp>
          <p:nvSpPr>
            <p:cNvPr id="228" name="Google Shape;228;p17"/>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spTree>
      <p:nvGrpSpPr>
        <p:cNvPr id="230" name="Shape 230"/>
        <p:cNvGrpSpPr/>
        <p:nvPr/>
      </p:nvGrpSpPr>
      <p:grpSpPr>
        <a:xfrm>
          <a:off x="0" y="0"/>
          <a:ext cx="0" cy="0"/>
          <a:chOff x="0" y="0"/>
          <a:chExt cx="0" cy="0"/>
        </a:xfrm>
      </p:grpSpPr>
      <p:sp>
        <p:nvSpPr>
          <p:cNvPr id="231" name="Google Shape;231;p18"/>
          <p:cNvSpPr/>
          <p:nvPr/>
        </p:nvSpPr>
        <p:spPr>
          <a:xfrm>
            <a:off x="0" y="0"/>
            <a:ext cx="33267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18"/>
          <p:cNvGrpSpPr/>
          <p:nvPr/>
        </p:nvGrpSpPr>
        <p:grpSpPr>
          <a:xfrm rot="5400000">
            <a:off x="-1805719" y="-1418187"/>
            <a:ext cx="3064406" cy="2451231"/>
            <a:chOff x="-1491519" y="3001163"/>
            <a:chExt cx="3064406" cy="2451231"/>
          </a:xfrm>
        </p:grpSpPr>
        <p:grpSp>
          <p:nvGrpSpPr>
            <p:cNvPr id="233" name="Google Shape;233;p18"/>
            <p:cNvGrpSpPr/>
            <p:nvPr/>
          </p:nvGrpSpPr>
          <p:grpSpPr>
            <a:xfrm rot="-2700000">
              <a:off x="-1236311" y="4077080"/>
              <a:ext cx="3167166" cy="299397"/>
              <a:chOff x="-304800" y="4182975"/>
              <a:chExt cx="3167197" cy="299400"/>
            </a:xfrm>
          </p:grpSpPr>
          <p:sp>
            <p:nvSpPr>
              <p:cNvPr id="234" name="Google Shape;234;p18"/>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18"/>
            <p:cNvGrpSpPr/>
            <p:nvPr/>
          </p:nvGrpSpPr>
          <p:grpSpPr>
            <a:xfrm rot="-2700000">
              <a:off x="-1849486" y="4077080"/>
              <a:ext cx="3167166" cy="299397"/>
              <a:chOff x="-304800" y="4182975"/>
              <a:chExt cx="3167197" cy="299400"/>
            </a:xfrm>
          </p:grpSpPr>
          <p:sp>
            <p:nvSpPr>
              <p:cNvPr id="237" name="Google Shape;237;p18"/>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9" name="Google Shape;239;p18"/>
          <p:cNvSpPr txBox="1"/>
          <p:nvPr>
            <p:ph hasCustomPrompt="1" type="title"/>
          </p:nvPr>
        </p:nvSpPr>
        <p:spPr>
          <a:xfrm>
            <a:off x="850350" y="2852375"/>
            <a:ext cx="2528100" cy="2265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7FE0"/>
              </a:buClr>
              <a:buSzPts val="30000"/>
              <a:buNone/>
              <a:defRPr sz="30000">
                <a:solidFill>
                  <a:schemeClr val="accent1"/>
                </a:solidFill>
              </a:defRPr>
            </a:lvl1pPr>
            <a:lvl2pPr lvl="1" rtl="0" algn="r">
              <a:spcBef>
                <a:spcPts val="0"/>
              </a:spcBef>
              <a:spcAft>
                <a:spcPts val="0"/>
              </a:spcAft>
              <a:buClr>
                <a:schemeClr val="accent1"/>
              </a:buClr>
              <a:buSzPts val="30000"/>
              <a:buNone/>
              <a:defRPr sz="30000">
                <a:solidFill>
                  <a:schemeClr val="accent1"/>
                </a:solidFill>
              </a:defRPr>
            </a:lvl2pPr>
            <a:lvl3pPr lvl="2" rtl="0" algn="r">
              <a:spcBef>
                <a:spcPts val="0"/>
              </a:spcBef>
              <a:spcAft>
                <a:spcPts val="0"/>
              </a:spcAft>
              <a:buClr>
                <a:schemeClr val="accent1"/>
              </a:buClr>
              <a:buSzPts val="30000"/>
              <a:buNone/>
              <a:defRPr sz="30000">
                <a:solidFill>
                  <a:schemeClr val="accent1"/>
                </a:solidFill>
              </a:defRPr>
            </a:lvl3pPr>
            <a:lvl4pPr lvl="3" rtl="0" algn="r">
              <a:spcBef>
                <a:spcPts val="0"/>
              </a:spcBef>
              <a:spcAft>
                <a:spcPts val="0"/>
              </a:spcAft>
              <a:buClr>
                <a:schemeClr val="accent1"/>
              </a:buClr>
              <a:buSzPts val="30000"/>
              <a:buNone/>
              <a:defRPr sz="30000">
                <a:solidFill>
                  <a:schemeClr val="accent1"/>
                </a:solidFill>
              </a:defRPr>
            </a:lvl4pPr>
            <a:lvl5pPr lvl="4" rtl="0" algn="r">
              <a:spcBef>
                <a:spcPts val="0"/>
              </a:spcBef>
              <a:spcAft>
                <a:spcPts val="0"/>
              </a:spcAft>
              <a:buClr>
                <a:schemeClr val="accent1"/>
              </a:buClr>
              <a:buSzPts val="30000"/>
              <a:buNone/>
              <a:defRPr sz="30000">
                <a:solidFill>
                  <a:schemeClr val="accent1"/>
                </a:solidFill>
              </a:defRPr>
            </a:lvl5pPr>
            <a:lvl6pPr lvl="5" rtl="0" algn="r">
              <a:spcBef>
                <a:spcPts val="0"/>
              </a:spcBef>
              <a:spcAft>
                <a:spcPts val="0"/>
              </a:spcAft>
              <a:buClr>
                <a:schemeClr val="accent1"/>
              </a:buClr>
              <a:buSzPts val="30000"/>
              <a:buNone/>
              <a:defRPr sz="30000">
                <a:solidFill>
                  <a:schemeClr val="accent1"/>
                </a:solidFill>
              </a:defRPr>
            </a:lvl6pPr>
            <a:lvl7pPr lvl="6" rtl="0" algn="r">
              <a:spcBef>
                <a:spcPts val="0"/>
              </a:spcBef>
              <a:spcAft>
                <a:spcPts val="0"/>
              </a:spcAft>
              <a:buClr>
                <a:schemeClr val="accent1"/>
              </a:buClr>
              <a:buSzPts val="30000"/>
              <a:buNone/>
              <a:defRPr sz="30000">
                <a:solidFill>
                  <a:schemeClr val="accent1"/>
                </a:solidFill>
              </a:defRPr>
            </a:lvl7pPr>
            <a:lvl8pPr lvl="7" rtl="0" algn="r">
              <a:spcBef>
                <a:spcPts val="0"/>
              </a:spcBef>
              <a:spcAft>
                <a:spcPts val="0"/>
              </a:spcAft>
              <a:buClr>
                <a:schemeClr val="accent1"/>
              </a:buClr>
              <a:buSzPts val="30000"/>
              <a:buNone/>
              <a:defRPr sz="30000">
                <a:solidFill>
                  <a:schemeClr val="accent1"/>
                </a:solidFill>
              </a:defRPr>
            </a:lvl8pPr>
            <a:lvl9pPr lvl="8" rtl="0" algn="r">
              <a:spcBef>
                <a:spcPts val="0"/>
              </a:spcBef>
              <a:spcAft>
                <a:spcPts val="0"/>
              </a:spcAft>
              <a:buClr>
                <a:schemeClr val="accent1"/>
              </a:buClr>
              <a:buSzPts val="30000"/>
              <a:buNone/>
              <a:defRPr sz="30000">
                <a:solidFill>
                  <a:schemeClr val="accent1"/>
                </a:solidFill>
              </a:defRPr>
            </a:lvl9pPr>
          </a:lstStyle>
          <a:p>
            <a:r>
              <a:t>xx%</a:t>
            </a:r>
          </a:p>
        </p:txBody>
      </p:sp>
      <p:sp>
        <p:nvSpPr>
          <p:cNvPr id="240" name="Google Shape;240;p18"/>
          <p:cNvSpPr txBox="1"/>
          <p:nvPr>
            <p:ph idx="2" type="title"/>
          </p:nvPr>
        </p:nvSpPr>
        <p:spPr>
          <a:xfrm>
            <a:off x="1100280" y="1444549"/>
            <a:ext cx="2711100" cy="519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241" name="Shape 241"/>
        <p:cNvGrpSpPr/>
        <p:nvPr/>
      </p:nvGrpSpPr>
      <p:grpSpPr>
        <a:xfrm>
          <a:off x="0" y="0"/>
          <a:ext cx="0" cy="0"/>
          <a:chOff x="0" y="0"/>
          <a:chExt cx="0" cy="0"/>
        </a:xfrm>
      </p:grpSpPr>
      <p:sp>
        <p:nvSpPr>
          <p:cNvPr id="242" name="Google Shape;242;p19"/>
          <p:cNvSpPr txBox="1"/>
          <p:nvPr>
            <p:ph hasCustomPrompt="1" type="title"/>
          </p:nvPr>
        </p:nvSpPr>
        <p:spPr>
          <a:xfrm>
            <a:off x="911299" y="1954408"/>
            <a:ext cx="552900" cy="552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grpSp>
        <p:nvGrpSpPr>
          <p:cNvPr id="243" name="Google Shape;243;p19"/>
          <p:cNvGrpSpPr/>
          <p:nvPr/>
        </p:nvGrpSpPr>
        <p:grpSpPr>
          <a:xfrm>
            <a:off x="-1491519" y="105563"/>
            <a:ext cx="3064406" cy="2451231"/>
            <a:chOff x="-1491519" y="3001163"/>
            <a:chExt cx="3064406" cy="2451231"/>
          </a:xfrm>
        </p:grpSpPr>
        <p:grpSp>
          <p:nvGrpSpPr>
            <p:cNvPr id="244" name="Google Shape;244;p19"/>
            <p:cNvGrpSpPr/>
            <p:nvPr/>
          </p:nvGrpSpPr>
          <p:grpSpPr>
            <a:xfrm rot="-2700000">
              <a:off x="-1236311" y="4077080"/>
              <a:ext cx="3167166" cy="299397"/>
              <a:chOff x="-304800" y="4182975"/>
              <a:chExt cx="3167197" cy="299400"/>
            </a:xfrm>
          </p:grpSpPr>
          <p:sp>
            <p:nvSpPr>
              <p:cNvPr id="245" name="Google Shape;245;p19"/>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19"/>
            <p:cNvGrpSpPr/>
            <p:nvPr/>
          </p:nvGrpSpPr>
          <p:grpSpPr>
            <a:xfrm rot="-2700000">
              <a:off x="-1849486" y="4077080"/>
              <a:ext cx="3167166" cy="299397"/>
              <a:chOff x="-304800" y="4182975"/>
              <a:chExt cx="3167197" cy="299400"/>
            </a:xfrm>
          </p:grpSpPr>
          <p:sp>
            <p:nvSpPr>
              <p:cNvPr id="248" name="Google Shape;248;p19"/>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 name="Google Shape;250;p19"/>
          <p:cNvGrpSpPr/>
          <p:nvPr/>
        </p:nvGrpSpPr>
        <p:grpSpPr>
          <a:xfrm rot="10800000">
            <a:off x="7894801" y="572458"/>
            <a:ext cx="1253474" cy="328534"/>
            <a:chOff x="-8549" y="582500"/>
            <a:chExt cx="1253474" cy="328534"/>
          </a:xfrm>
        </p:grpSpPr>
        <p:sp>
          <p:nvSpPr>
            <p:cNvPr id="251" name="Google Shape;251;p19"/>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19"/>
          <p:cNvSpPr txBox="1"/>
          <p:nvPr>
            <p:ph idx="2" type="title"/>
          </p:nvPr>
        </p:nvSpPr>
        <p:spPr>
          <a:xfrm>
            <a:off x="1696075" y="522375"/>
            <a:ext cx="61986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54" name="Google Shape;254;p19"/>
          <p:cNvSpPr txBox="1"/>
          <p:nvPr>
            <p:ph idx="1" type="subTitle"/>
          </p:nvPr>
        </p:nvSpPr>
        <p:spPr>
          <a:xfrm>
            <a:off x="797825" y="2535875"/>
            <a:ext cx="1685400" cy="48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255" name="Google Shape;255;p19"/>
          <p:cNvSpPr txBox="1"/>
          <p:nvPr>
            <p:ph idx="3" type="subTitle"/>
          </p:nvPr>
        </p:nvSpPr>
        <p:spPr>
          <a:xfrm>
            <a:off x="797825" y="2984400"/>
            <a:ext cx="1685400" cy="11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56" name="Google Shape;256;p19"/>
          <p:cNvSpPr txBox="1"/>
          <p:nvPr>
            <p:ph hasCustomPrompt="1" idx="4" type="title"/>
          </p:nvPr>
        </p:nvSpPr>
        <p:spPr>
          <a:xfrm>
            <a:off x="2875372" y="1954408"/>
            <a:ext cx="552900" cy="552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257" name="Google Shape;257;p19"/>
          <p:cNvSpPr txBox="1"/>
          <p:nvPr>
            <p:ph idx="5" type="subTitle"/>
          </p:nvPr>
        </p:nvSpPr>
        <p:spPr>
          <a:xfrm>
            <a:off x="2761894" y="2535875"/>
            <a:ext cx="1685400" cy="48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258" name="Google Shape;258;p19"/>
          <p:cNvSpPr txBox="1"/>
          <p:nvPr>
            <p:ph idx="6" type="subTitle"/>
          </p:nvPr>
        </p:nvSpPr>
        <p:spPr>
          <a:xfrm>
            <a:off x="2761891" y="2984400"/>
            <a:ext cx="1685400" cy="11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59" name="Google Shape;259;p19"/>
          <p:cNvSpPr txBox="1"/>
          <p:nvPr>
            <p:ph hasCustomPrompt="1" idx="7" type="title"/>
          </p:nvPr>
        </p:nvSpPr>
        <p:spPr>
          <a:xfrm>
            <a:off x="4839444" y="1954408"/>
            <a:ext cx="552900" cy="552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260" name="Google Shape;260;p19"/>
          <p:cNvSpPr txBox="1"/>
          <p:nvPr>
            <p:ph idx="8" type="subTitle"/>
          </p:nvPr>
        </p:nvSpPr>
        <p:spPr>
          <a:xfrm>
            <a:off x="4725979" y="2535875"/>
            <a:ext cx="1685400" cy="48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261" name="Google Shape;261;p19"/>
          <p:cNvSpPr txBox="1"/>
          <p:nvPr>
            <p:ph idx="9" type="subTitle"/>
          </p:nvPr>
        </p:nvSpPr>
        <p:spPr>
          <a:xfrm>
            <a:off x="4725975" y="2984400"/>
            <a:ext cx="1685400" cy="11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262" name="Google Shape;262;p19"/>
          <p:cNvSpPr txBox="1"/>
          <p:nvPr>
            <p:ph hasCustomPrompt="1" idx="13" type="title"/>
          </p:nvPr>
        </p:nvSpPr>
        <p:spPr>
          <a:xfrm>
            <a:off x="6803516" y="1954408"/>
            <a:ext cx="552900" cy="552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263" name="Google Shape;263;p19"/>
          <p:cNvSpPr txBox="1"/>
          <p:nvPr>
            <p:ph idx="14" type="subTitle"/>
          </p:nvPr>
        </p:nvSpPr>
        <p:spPr>
          <a:xfrm>
            <a:off x="6690048" y="2535875"/>
            <a:ext cx="1685400" cy="48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sp>
        <p:nvSpPr>
          <p:cNvPr id="264" name="Google Shape;264;p19"/>
          <p:cNvSpPr txBox="1"/>
          <p:nvPr>
            <p:ph idx="15" type="subTitle"/>
          </p:nvPr>
        </p:nvSpPr>
        <p:spPr>
          <a:xfrm>
            <a:off x="6690041" y="2984400"/>
            <a:ext cx="1685400" cy="1132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160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7">
    <p:spTree>
      <p:nvGrpSpPr>
        <p:cNvPr id="265" name="Shape 265"/>
        <p:cNvGrpSpPr/>
        <p:nvPr/>
      </p:nvGrpSpPr>
      <p:grpSpPr>
        <a:xfrm>
          <a:off x="0" y="0"/>
          <a:ext cx="0" cy="0"/>
          <a:chOff x="0" y="0"/>
          <a:chExt cx="0" cy="0"/>
        </a:xfrm>
      </p:grpSpPr>
      <p:sp>
        <p:nvSpPr>
          <p:cNvPr id="266" name="Google Shape;266;p20"/>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0"/>
          <p:cNvGrpSpPr/>
          <p:nvPr/>
        </p:nvGrpSpPr>
        <p:grpSpPr>
          <a:xfrm rot="8100000">
            <a:off x="6744351" y="-219183"/>
            <a:ext cx="3167166" cy="299397"/>
            <a:chOff x="-304800" y="4182975"/>
            <a:chExt cx="3167197" cy="299400"/>
          </a:xfrm>
        </p:grpSpPr>
        <p:sp>
          <p:nvSpPr>
            <p:cNvPr id="268" name="Google Shape;268;p20"/>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20"/>
          <p:cNvGrpSpPr/>
          <p:nvPr/>
        </p:nvGrpSpPr>
        <p:grpSpPr>
          <a:xfrm rot="8100000">
            <a:off x="7357526" y="-219183"/>
            <a:ext cx="3167166" cy="299397"/>
            <a:chOff x="-304800" y="4182975"/>
            <a:chExt cx="3167197" cy="299400"/>
          </a:xfrm>
        </p:grpSpPr>
        <p:sp>
          <p:nvSpPr>
            <p:cNvPr id="271" name="Google Shape;271;p20"/>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0"/>
          <p:cNvSpPr txBox="1"/>
          <p:nvPr>
            <p:ph hasCustomPrompt="1" type="title"/>
          </p:nvPr>
        </p:nvSpPr>
        <p:spPr>
          <a:xfrm>
            <a:off x="4293808" y="465600"/>
            <a:ext cx="3191100" cy="3332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7FE0"/>
              </a:buClr>
              <a:buSzPts val="30000"/>
              <a:buNone/>
              <a:defRPr sz="30000">
                <a:solidFill>
                  <a:schemeClr val="accent1"/>
                </a:solidFill>
              </a:defRPr>
            </a:lvl1pPr>
            <a:lvl2pPr lvl="1" rtl="0">
              <a:spcBef>
                <a:spcPts val="0"/>
              </a:spcBef>
              <a:spcAft>
                <a:spcPts val="0"/>
              </a:spcAft>
              <a:buClr>
                <a:schemeClr val="accent1"/>
              </a:buClr>
              <a:buSzPts val="30000"/>
              <a:buNone/>
              <a:defRPr sz="30000">
                <a:solidFill>
                  <a:schemeClr val="accent1"/>
                </a:solidFill>
              </a:defRPr>
            </a:lvl2pPr>
            <a:lvl3pPr lvl="2" rtl="0">
              <a:spcBef>
                <a:spcPts val="0"/>
              </a:spcBef>
              <a:spcAft>
                <a:spcPts val="0"/>
              </a:spcAft>
              <a:buClr>
                <a:schemeClr val="accent1"/>
              </a:buClr>
              <a:buSzPts val="30000"/>
              <a:buNone/>
              <a:defRPr sz="30000">
                <a:solidFill>
                  <a:schemeClr val="accent1"/>
                </a:solidFill>
              </a:defRPr>
            </a:lvl3pPr>
            <a:lvl4pPr lvl="3" rtl="0">
              <a:spcBef>
                <a:spcPts val="0"/>
              </a:spcBef>
              <a:spcAft>
                <a:spcPts val="0"/>
              </a:spcAft>
              <a:buClr>
                <a:schemeClr val="accent1"/>
              </a:buClr>
              <a:buSzPts val="30000"/>
              <a:buNone/>
              <a:defRPr sz="30000">
                <a:solidFill>
                  <a:schemeClr val="accent1"/>
                </a:solidFill>
              </a:defRPr>
            </a:lvl4pPr>
            <a:lvl5pPr lvl="4" rtl="0">
              <a:spcBef>
                <a:spcPts val="0"/>
              </a:spcBef>
              <a:spcAft>
                <a:spcPts val="0"/>
              </a:spcAft>
              <a:buClr>
                <a:schemeClr val="accent1"/>
              </a:buClr>
              <a:buSzPts val="30000"/>
              <a:buNone/>
              <a:defRPr sz="30000">
                <a:solidFill>
                  <a:schemeClr val="accent1"/>
                </a:solidFill>
              </a:defRPr>
            </a:lvl5pPr>
            <a:lvl6pPr lvl="5" rtl="0">
              <a:spcBef>
                <a:spcPts val="0"/>
              </a:spcBef>
              <a:spcAft>
                <a:spcPts val="0"/>
              </a:spcAft>
              <a:buClr>
                <a:schemeClr val="accent1"/>
              </a:buClr>
              <a:buSzPts val="30000"/>
              <a:buNone/>
              <a:defRPr sz="30000">
                <a:solidFill>
                  <a:schemeClr val="accent1"/>
                </a:solidFill>
              </a:defRPr>
            </a:lvl6pPr>
            <a:lvl7pPr lvl="6" rtl="0">
              <a:spcBef>
                <a:spcPts val="0"/>
              </a:spcBef>
              <a:spcAft>
                <a:spcPts val="0"/>
              </a:spcAft>
              <a:buClr>
                <a:schemeClr val="accent1"/>
              </a:buClr>
              <a:buSzPts val="30000"/>
              <a:buNone/>
              <a:defRPr sz="30000">
                <a:solidFill>
                  <a:schemeClr val="accent1"/>
                </a:solidFill>
              </a:defRPr>
            </a:lvl7pPr>
            <a:lvl8pPr lvl="7" rtl="0">
              <a:spcBef>
                <a:spcPts val="0"/>
              </a:spcBef>
              <a:spcAft>
                <a:spcPts val="0"/>
              </a:spcAft>
              <a:buClr>
                <a:schemeClr val="accent1"/>
              </a:buClr>
              <a:buSzPts val="30000"/>
              <a:buNone/>
              <a:defRPr sz="30000">
                <a:solidFill>
                  <a:schemeClr val="accent1"/>
                </a:solidFill>
              </a:defRPr>
            </a:lvl8pPr>
            <a:lvl9pPr lvl="8" rtl="0">
              <a:spcBef>
                <a:spcPts val="0"/>
              </a:spcBef>
              <a:spcAft>
                <a:spcPts val="0"/>
              </a:spcAft>
              <a:buClr>
                <a:schemeClr val="accent1"/>
              </a:buClr>
              <a:buSzPts val="30000"/>
              <a:buNone/>
              <a:defRPr sz="30000">
                <a:solidFill>
                  <a:schemeClr val="accent1"/>
                </a:solidFill>
              </a:defRPr>
            </a:lvl9pPr>
          </a:lstStyle>
          <a:p>
            <a:r>
              <a:t>xx%</a:t>
            </a:r>
          </a:p>
        </p:txBody>
      </p:sp>
      <p:sp>
        <p:nvSpPr>
          <p:cNvPr id="274" name="Google Shape;274;p20"/>
          <p:cNvSpPr txBox="1"/>
          <p:nvPr>
            <p:ph idx="2" type="title"/>
          </p:nvPr>
        </p:nvSpPr>
        <p:spPr>
          <a:xfrm>
            <a:off x="4800600" y="3878775"/>
            <a:ext cx="23802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p:nvPr/>
        </p:nvSpPr>
        <p:spPr>
          <a:xfrm>
            <a:off x="2354850" y="0"/>
            <a:ext cx="6789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type="title"/>
          </p:nvPr>
        </p:nvSpPr>
        <p:spPr>
          <a:xfrm>
            <a:off x="2352225" y="4068275"/>
            <a:ext cx="3457500" cy="652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grpSp>
        <p:nvGrpSpPr>
          <p:cNvPr id="28" name="Google Shape;28;p3"/>
          <p:cNvGrpSpPr/>
          <p:nvPr/>
        </p:nvGrpSpPr>
        <p:grpSpPr>
          <a:xfrm rot="8100000">
            <a:off x="4167726" y="152417"/>
            <a:ext cx="3167166" cy="299397"/>
            <a:chOff x="-304800" y="4182975"/>
            <a:chExt cx="3167197" cy="299400"/>
          </a:xfrm>
        </p:grpSpPr>
        <p:sp>
          <p:nvSpPr>
            <p:cNvPr id="29" name="Google Shape;29;p3"/>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3"/>
          <p:cNvGrpSpPr/>
          <p:nvPr/>
        </p:nvGrpSpPr>
        <p:grpSpPr>
          <a:xfrm rot="8100000">
            <a:off x="4780901" y="152417"/>
            <a:ext cx="3167166" cy="299397"/>
            <a:chOff x="-304800" y="4182975"/>
            <a:chExt cx="3167197" cy="299400"/>
          </a:xfrm>
        </p:grpSpPr>
        <p:sp>
          <p:nvSpPr>
            <p:cNvPr id="32" name="Google Shape;32;p3"/>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3"/>
          <p:cNvSpPr txBox="1"/>
          <p:nvPr>
            <p:ph hasCustomPrompt="1" idx="2" type="title"/>
          </p:nvPr>
        </p:nvSpPr>
        <p:spPr>
          <a:xfrm>
            <a:off x="2428425" y="1500475"/>
            <a:ext cx="2611200" cy="220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30000"/>
              <a:buNone/>
              <a:defRPr sz="30000">
                <a:solidFill>
                  <a:schemeClr val="accent1"/>
                </a:solidFill>
              </a:defRPr>
            </a:lvl1pPr>
            <a:lvl2pPr lvl="1" rtl="0" algn="ctr">
              <a:spcBef>
                <a:spcPts val="0"/>
              </a:spcBef>
              <a:spcAft>
                <a:spcPts val="0"/>
              </a:spcAft>
              <a:buClr>
                <a:schemeClr val="accent2"/>
              </a:buClr>
              <a:buSzPts val="30000"/>
              <a:buNone/>
              <a:defRPr sz="30000">
                <a:solidFill>
                  <a:schemeClr val="accent2"/>
                </a:solidFill>
              </a:defRPr>
            </a:lvl2pPr>
            <a:lvl3pPr lvl="2" rtl="0" algn="ctr">
              <a:spcBef>
                <a:spcPts val="0"/>
              </a:spcBef>
              <a:spcAft>
                <a:spcPts val="0"/>
              </a:spcAft>
              <a:buClr>
                <a:schemeClr val="accent2"/>
              </a:buClr>
              <a:buSzPts val="30000"/>
              <a:buNone/>
              <a:defRPr sz="30000">
                <a:solidFill>
                  <a:schemeClr val="accent2"/>
                </a:solidFill>
              </a:defRPr>
            </a:lvl3pPr>
            <a:lvl4pPr lvl="3" rtl="0" algn="ctr">
              <a:spcBef>
                <a:spcPts val="0"/>
              </a:spcBef>
              <a:spcAft>
                <a:spcPts val="0"/>
              </a:spcAft>
              <a:buClr>
                <a:schemeClr val="accent2"/>
              </a:buClr>
              <a:buSzPts val="30000"/>
              <a:buNone/>
              <a:defRPr sz="30000">
                <a:solidFill>
                  <a:schemeClr val="accent2"/>
                </a:solidFill>
              </a:defRPr>
            </a:lvl4pPr>
            <a:lvl5pPr lvl="4" rtl="0" algn="ctr">
              <a:spcBef>
                <a:spcPts val="0"/>
              </a:spcBef>
              <a:spcAft>
                <a:spcPts val="0"/>
              </a:spcAft>
              <a:buClr>
                <a:schemeClr val="accent2"/>
              </a:buClr>
              <a:buSzPts val="30000"/>
              <a:buNone/>
              <a:defRPr sz="30000">
                <a:solidFill>
                  <a:schemeClr val="accent2"/>
                </a:solidFill>
              </a:defRPr>
            </a:lvl5pPr>
            <a:lvl6pPr lvl="5" rtl="0" algn="ctr">
              <a:spcBef>
                <a:spcPts val="0"/>
              </a:spcBef>
              <a:spcAft>
                <a:spcPts val="0"/>
              </a:spcAft>
              <a:buClr>
                <a:schemeClr val="accent2"/>
              </a:buClr>
              <a:buSzPts val="30000"/>
              <a:buNone/>
              <a:defRPr sz="30000">
                <a:solidFill>
                  <a:schemeClr val="accent2"/>
                </a:solidFill>
              </a:defRPr>
            </a:lvl6pPr>
            <a:lvl7pPr lvl="6" rtl="0" algn="ctr">
              <a:spcBef>
                <a:spcPts val="0"/>
              </a:spcBef>
              <a:spcAft>
                <a:spcPts val="0"/>
              </a:spcAft>
              <a:buClr>
                <a:schemeClr val="accent2"/>
              </a:buClr>
              <a:buSzPts val="30000"/>
              <a:buNone/>
              <a:defRPr sz="30000">
                <a:solidFill>
                  <a:schemeClr val="accent2"/>
                </a:solidFill>
              </a:defRPr>
            </a:lvl7pPr>
            <a:lvl8pPr lvl="7" rtl="0" algn="ctr">
              <a:spcBef>
                <a:spcPts val="0"/>
              </a:spcBef>
              <a:spcAft>
                <a:spcPts val="0"/>
              </a:spcAft>
              <a:buClr>
                <a:schemeClr val="accent2"/>
              </a:buClr>
              <a:buSzPts val="30000"/>
              <a:buNone/>
              <a:defRPr sz="30000">
                <a:solidFill>
                  <a:schemeClr val="accent2"/>
                </a:solidFill>
              </a:defRPr>
            </a:lvl8pPr>
            <a:lvl9pPr lvl="8" rtl="0" algn="ctr">
              <a:spcBef>
                <a:spcPts val="0"/>
              </a:spcBef>
              <a:spcAft>
                <a:spcPts val="0"/>
              </a:spcAft>
              <a:buClr>
                <a:schemeClr val="accent2"/>
              </a:buClr>
              <a:buSzPts val="30000"/>
              <a:buNone/>
              <a:defRPr sz="30000">
                <a:solidFill>
                  <a:schemeClr val="accent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8">
    <p:spTree>
      <p:nvGrpSpPr>
        <p:cNvPr id="275" name="Shape 275"/>
        <p:cNvGrpSpPr/>
        <p:nvPr/>
      </p:nvGrpSpPr>
      <p:grpSpPr>
        <a:xfrm>
          <a:off x="0" y="0"/>
          <a:ext cx="0" cy="0"/>
          <a:chOff x="0" y="0"/>
          <a:chExt cx="0" cy="0"/>
        </a:xfrm>
      </p:grpSpPr>
      <p:sp>
        <p:nvSpPr>
          <p:cNvPr id="276" name="Google Shape;276;p21"/>
          <p:cNvSpPr/>
          <p:nvPr/>
        </p:nvSpPr>
        <p:spPr>
          <a:xfrm>
            <a:off x="0" y="0"/>
            <a:ext cx="9144000" cy="265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txBox="1"/>
          <p:nvPr>
            <p:ph hasCustomPrompt="1" type="title"/>
          </p:nvPr>
        </p:nvSpPr>
        <p:spPr>
          <a:xfrm>
            <a:off x="-496649" y="-394675"/>
            <a:ext cx="2705700" cy="333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7FE0"/>
              </a:buClr>
              <a:buSzPts val="30000"/>
              <a:buNone/>
              <a:defRPr sz="30000">
                <a:solidFill>
                  <a:schemeClr val="accent1"/>
                </a:solidFill>
              </a:defRPr>
            </a:lvl1pPr>
            <a:lvl2pPr lvl="1" rtl="0" algn="r">
              <a:spcBef>
                <a:spcPts val="0"/>
              </a:spcBef>
              <a:spcAft>
                <a:spcPts val="0"/>
              </a:spcAft>
              <a:buClr>
                <a:schemeClr val="accent1"/>
              </a:buClr>
              <a:buSzPts val="30000"/>
              <a:buNone/>
              <a:defRPr sz="30000">
                <a:solidFill>
                  <a:schemeClr val="accent1"/>
                </a:solidFill>
              </a:defRPr>
            </a:lvl2pPr>
            <a:lvl3pPr lvl="2" rtl="0" algn="r">
              <a:spcBef>
                <a:spcPts val="0"/>
              </a:spcBef>
              <a:spcAft>
                <a:spcPts val="0"/>
              </a:spcAft>
              <a:buClr>
                <a:schemeClr val="accent1"/>
              </a:buClr>
              <a:buSzPts val="30000"/>
              <a:buNone/>
              <a:defRPr sz="30000">
                <a:solidFill>
                  <a:schemeClr val="accent1"/>
                </a:solidFill>
              </a:defRPr>
            </a:lvl3pPr>
            <a:lvl4pPr lvl="3" rtl="0" algn="r">
              <a:spcBef>
                <a:spcPts val="0"/>
              </a:spcBef>
              <a:spcAft>
                <a:spcPts val="0"/>
              </a:spcAft>
              <a:buClr>
                <a:schemeClr val="accent1"/>
              </a:buClr>
              <a:buSzPts val="30000"/>
              <a:buNone/>
              <a:defRPr sz="30000">
                <a:solidFill>
                  <a:schemeClr val="accent1"/>
                </a:solidFill>
              </a:defRPr>
            </a:lvl4pPr>
            <a:lvl5pPr lvl="4" rtl="0" algn="r">
              <a:spcBef>
                <a:spcPts val="0"/>
              </a:spcBef>
              <a:spcAft>
                <a:spcPts val="0"/>
              </a:spcAft>
              <a:buClr>
                <a:schemeClr val="accent1"/>
              </a:buClr>
              <a:buSzPts val="30000"/>
              <a:buNone/>
              <a:defRPr sz="30000">
                <a:solidFill>
                  <a:schemeClr val="accent1"/>
                </a:solidFill>
              </a:defRPr>
            </a:lvl5pPr>
            <a:lvl6pPr lvl="5" rtl="0" algn="r">
              <a:spcBef>
                <a:spcPts val="0"/>
              </a:spcBef>
              <a:spcAft>
                <a:spcPts val="0"/>
              </a:spcAft>
              <a:buClr>
                <a:schemeClr val="accent1"/>
              </a:buClr>
              <a:buSzPts val="30000"/>
              <a:buNone/>
              <a:defRPr sz="30000">
                <a:solidFill>
                  <a:schemeClr val="accent1"/>
                </a:solidFill>
              </a:defRPr>
            </a:lvl6pPr>
            <a:lvl7pPr lvl="6" rtl="0" algn="r">
              <a:spcBef>
                <a:spcPts val="0"/>
              </a:spcBef>
              <a:spcAft>
                <a:spcPts val="0"/>
              </a:spcAft>
              <a:buClr>
                <a:schemeClr val="accent1"/>
              </a:buClr>
              <a:buSzPts val="30000"/>
              <a:buNone/>
              <a:defRPr sz="30000">
                <a:solidFill>
                  <a:schemeClr val="accent1"/>
                </a:solidFill>
              </a:defRPr>
            </a:lvl7pPr>
            <a:lvl8pPr lvl="7" rtl="0" algn="r">
              <a:spcBef>
                <a:spcPts val="0"/>
              </a:spcBef>
              <a:spcAft>
                <a:spcPts val="0"/>
              </a:spcAft>
              <a:buClr>
                <a:schemeClr val="accent1"/>
              </a:buClr>
              <a:buSzPts val="30000"/>
              <a:buNone/>
              <a:defRPr sz="30000">
                <a:solidFill>
                  <a:schemeClr val="accent1"/>
                </a:solidFill>
              </a:defRPr>
            </a:lvl8pPr>
            <a:lvl9pPr lvl="8" rtl="0" algn="r">
              <a:spcBef>
                <a:spcPts val="0"/>
              </a:spcBef>
              <a:spcAft>
                <a:spcPts val="0"/>
              </a:spcAft>
              <a:buClr>
                <a:schemeClr val="accent1"/>
              </a:buClr>
              <a:buSzPts val="30000"/>
              <a:buNone/>
              <a:defRPr sz="30000">
                <a:solidFill>
                  <a:schemeClr val="accent1"/>
                </a:solidFill>
              </a:defRPr>
            </a:lvl9pPr>
          </a:lstStyle>
          <a:p>
            <a:r>
              <a:t>xx%</a:t>
            </a:r>
          </a:p>
        </p:txBody>
      </p:sp>
      <p:sp>
        <p:nvSpPr>
          <p:cNvPr id="278" name="Google Shape;278;p21"/>
          <p:cNvSpPr txBox="1"/>
          <p:nvPr>
            <p:ph idx="2" type="title"/>
          </p:nvPr>
        </p:nvSpPr>
        <p:spPr>
          <a:xfrm>
            <a:off x="2123200" y="1592250"/>
            <a:ext cx="23409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grpSp>
        <p:nvGrpSpPr>
          <p:cNvPr id="279" name="Google Shape;279;p21"/>
          <p:cNvGrpSpPr/>
          <p:nvPr/>
        </p:nvGrpSpPr>
        <p:grpSpPr>
          <a:xfrm rot="10800000">
            <a:off x="-1069131" y="3350375"/>
            <a:ext cx="3370993" cy="3371877"/>
            <a:chOff x="6949919" y="-1142700"/>
            <a:chExt cx="3370993" cy="3371877"/>
          </a:xfrm>
        </p:grpSpPr>
        <p:grpSp>
          <p:nvGrpSpPr>
            <p:cNvPr id="280" name="Google Shape;280;p21"/>
            <p:cNvGrpSpPr/>
            <p:nvPr/>
          </p:nvGrpSpPr>
          <p:grpSpPr>
            <a:xfrm rot="8100000">
              <a:off x="6591951" y="-66783"/>
              <a:ext cx="3167166" cy="299397"/>
              <a:chOff x="-304800" y="4182975"/>
              <a:chExt cx="3167197" cy="299400"/>
            </a:xfrm>
          </p:grpSpPr>
          <p:sp>
            <p:nvSpPr>
              <p:cNvPr id="281" name="Google Shape;281;p2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21"/>
            <p:cNvGrpSpPr/>
            <p:nvPr/>
          </p:nvGrpSpPr>
          <p:grpSpPr>
            <a:xfrm rot="8100000">
              <a:off x="7205126" y="-66783"/>
              <a:ext cx="3167166" cy="299397"/>
              <a:chOff x="-304800" y="4182975"/>
              <a:chExt cx="3167197" cy="299400"/>
            </a:xfrm>
          </p:grpSpPr>
          <p:sp>
            <p:nvSpPr>
              <p:cNvPr id="284" name="Google Shape;284;p2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1"/>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rot="8100000">
              <a:off x="8691136" y="1254041"/>
              <a:ext cx="1226123"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1"/>
            <p:cNvGrpSpPr/>
            <p:nvPr/>
          </p:nvGrpSpPr>
          <p:grpSpPr>
            <a:xfrm rot="8100000">
              <a:off x="7511714" y="853864"/>
              <a:ext cx="3167166" cy="299397"/>
              <a:chOff x="-304800" y="4182975"/>
              <a:chExt cx="3167197" cy="299400"/>
            </a:xfrm>
          </p:grpSpPr>
          <p:sp>
            <p:nvSpPr>
              <p:cNvPr id="289" name="Google Shape;289;p21"/>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9_1">
    <p:spTree>
      <p:nvGrpSpPr>
        <p:cNvPr id="291" name="Shape 291"/>
        <p:cNvGrpSpPr/>
        <p:nvPr/>
      </p:nvGrpSpPr>
      <p:grpSpPr>
        <a:xfrm>
          <a:off x="0" y="0"/>
          <a:ext cx="0" cy="0"/>
          <a:chOff x="0" y="0"/>
          <a:chExt cx="0" cy="0"/>
        </a:xfrm>
      </p:grpSpPr>
      <p:sp>
        <p:nvSpPr>
          <p:cNvPr id="292" name="Google Shape;292;p22"/>
          <p:cNvSpPr txBox="1"/>
          <p:nvPr>
            <p:ph hasCustomPrompt="1" type="title"/>
          </p:nvPr>
        </p:nvSpPr>
        <p:spPr>
          <a:xfrm>
            <a:off x="911299" y="1336250"/>
            <a:ext cx="552900" cy="5529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293" name="Google Shape;293;p22"/>
          <p:cNvSpPr txBox="1"/>
          <p:nvPr>
            <p:ph idx="1" type="subTitle"/>
          </p:nvPr>
        </p:nvSpPr>
        <p:spPr>
          <a:xfrm>
            <a:off x="835100" y="1965350"/>
            <a:ext cx="19665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4" name="Google Shape;294;p22"/>
          <p:cNvSpPr txBox="1"/>
          <p:nvPr>
            <p:ph hasCustomPrompt="1" idx="2" type="title"/>
          </p:nvPr>
        </p:nvSpPr>
        <p:spPr>
          <a:xfrm>
            <a:off x="3593699" y="1336250"/>
            <a:ext cx="552900" cy="5529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295" name="Google Shape;295;p22"/>
          <p:cNvSpPr txBox="1"/>
          <p:nvPr>
            <p:ph idx="3" type="subTitle"/>
          </p:nvPr>
        </p:nvSpPr>
        <p:spPr>
          <a:xfrm>
            <a:off x="3517500" y="1965350"/>
            <a:ext cx="19665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6" name="Google Shape;296;p22"/>
          <p:cNvSpPr txBox="1"/>
          <p:nvPr>
            <p:ph hasCustomPrompt="1" idx="4" type="title"/>
          </p:nvPr>
        </p:nvSpPr>
        <p:spPr>
          <a:xfrm>
            <a:off x="6276099" y="1336250"/>
            <a:ext cx="552900" cy="5529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297" name="Google Shape;297;p22"/>
          <p:cNvSpPr txBox="1"/>
          <p:nvPr>
            <p:ph idx="5" type="subTitle"/>
          </p:nvPr>
        </p:nvSpPr>
        <p:spPr>
          <a:xfrm>
            <a:off x="6199900" y="1965350"/>
            <a:ext cx="19665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8" name="Google Shape;298;p22"/>
          <p:cNvSpPr txBox="1"/>
          <p:nvPr>
            <p:ph hasCustomPrompt="1" idx="6" type="title"/>
          </p:nvPr>
        </p:nvSpPr>
        <p:spPr>
          <a:xfrm>
            <a:off x="911299" y="3077700"/>
            <a:ext cx="552900" cy="5529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299" name="Google Shape;299;p22"/>
          <p:cNvSpPr txBox="1"/>
          <p:nvPr>
            <p:ph idx="7" type="subTitle"/>
          </p:nvPr>
        </p:nvSpPr>
        <p:spPr>
          <a:xfrm>
            <a:off x="835100" y="3706800"/>
            <a:ext cx="1966500" cy="82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0" name="Google Shape;300;p22"/>
          <p:cNvSpPr txBox="1"/>
          <p:nvPr>
            <p:ph hasCustomPrompt="1" idx="8" type="title"/>
          </p:nvPr>
        </p:nvSpPr>
        <p:spPr>
          <a:xfrm>
            <a:off x="3593699" y="3077700"/>
            <a:ext cx="552900" cy="5529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301" name="Google Shape;301;p22"/>
          <p:cNvSpPr txBox="1"/>
          <p:nvPr>
            <p:ph idx="9" type="subTitle"/>
          </p:nvPr>
        </p:nvSpPr>
        <p:spPr>
          <a:xfrm>
            <a:off x="3517500" y="3706800"/>
            <a:ext cx="1966500" cy="82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2" name="Google Shape;302;p22"/>
          <p:cNvSpPr txBox="1"/>
          <p:nvPr>
            <p:ph hasCustomPrompt="1" idx="13" type="title"/>
          </p:nvPr>
        </p:nvSpPr>
        <p:spPr>
          <a:xfrm>
            <a:off x="6276099" y="3077700"/>
            <a:ext cx="552900" cy="5529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303" name="Google Shape;303;p22"/>
          <p:cNvSpPr txBox="1"/>
          <p:nvPr>
            <p:ph idx="14" type="subTitle"/>
          </p:nvPr>
        </p:nvSpPr>
        <p:spPr>
          <a:xfrm>
            <a:off x="6199900" y="3706800"/>
            <a:ext cx="1966500" cy="8241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304" name="Google Shape;304;p22"/>
          <p:cNvGrpSpPr/>
          <p:nvPr/>
        </p:nvGrpSpPr>
        <p:grpSpPr>
          <a:xfrm rot="10800000">
            <a:off x="7894801" y="572458"/>
            <a:ext cx="1253474" cy="328534"/>
            <a:chOff x="-8549" y="582500"/>
            <a:chExt cx="1253474" cy="328534"/>
          </a:xfrm>
        </p:grpSpPr>
        <p:sp>
          <p:nvSpPr>
            <p:cNvPr id="305" name="Google Shape;305;p22"/>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15" type="title"/>
          </p:nvPr>
        </p:nvSpPr>
        <p:spPr>
          <a:xfrm>
            <a:off x="1696075" y="522375"/>
            <a:ext cx="61986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solidFill>
          <a:schemeClr val="accent3"/>
        </a:solidFill>
      </p:bgPr>
    </p:bg>
    <p:spTree>
      <p:nvGrpSpPr>
        <p:cNvPr id="308" name="Shape 308"/>
        <p:cNvGrpSpPr/>
        <p:nvPr/>
      </p:nvGrpSpPr>
      <p:grpSpPr>
        <a:xfrm>
          <a:off x="0" y="0"/>
          <a:ext cx="0" cy="0"/>
          <a:chOff x="0" y="0"/>
          <a:chExt cx="0" cy="0"/>
        </a:xfrm>
      </p:grpSpPr>
      <p:sp>
        <p:nvSpPr>
          <p:cNvPr id="309" name="Google Shape;309;p23"/>
          <p:cNvSpPr txBox="1"/>
          <p:nvPr/>
        </p:nvSpPr>
        <p:spPr>
          <a:xfrm>
            <a:off x="5782325" y="2131175"/>
            <a:ext cx="2654400" cy="1025700"/>
          </a:xfrm>
          <a:prstGeom prst="rect">
            <a:avLst/>
          </a:prstGeom>
          <a:noFill/>
          <a:ln>
            <a:noFill/>
          </a:ln>
        </p:spPr>
        <p:txBody>
          <a:bodyPr anchorCtr="0" anchor="ctr" bIns="91425" lIns="91425" spcFirstLastPara="1" rIns="91425" wrap="square" tIns="91425">
            <a:noAutofit/>
          </a:bodyPr>
          <a:lstStyle/>
          <a:p>
            <a:pPr indent="0" lvl="0" marL="0" rtl="0" algn="r">
              <a:spcBef>
                <a:spcPts val="300"/>
              </a:spcBef>
              <a:spcAft>
                <a:spcPts val="0"/>
              </a:spcAft>
              <a:buNone/>
            </a:pPr>
            <a:r>
              <a:rPr b="1" lang="en" sz="1200">
                <a:solidFill>
                  <a:schemeClr val="dk1"/>
                </a:solidFill>
                <a:latin typeface="Overpass"/>
                <a:ea typeface="Overpass"/>
                <a:cs typeface="Overpass"/>
                <a:sym typeface="Overpass"/>
              </a:rPr>
              <a:t>CREDITS</a:t>
            </a:r>
            <a:r>
              <a:rPr lang="en" sz="1200">
                <a:solidFill>
                  <a:schemeClr val="dk1"/>
                </a:solidFill>
                <a:latin typeface="Overpass"/>
                <a:ea typeface="Overpass"/>
                <a:cs typeface="Overpass"/>
                <a:sym typeface="Overpass"/>
              </a:rPr>
              <a:t>: This presentation template was created by </a:t>
            </a:r>
            <a:r>
              <a:rPr b="1" lang="en" sz="1200">
                <a:solidFill>
                  <a:schemeClr val="dk1"/>
                </a:solidFill>
                <a:uFill>
                  <a:noFill/>
                </a:uFill>
                <a:latin typeface="Overpass"/>
                <a:ea typeface="Overpass"/>
                <a:cs typeface="Overpass"/>
                <a:sym typeface="Overpass"/>
                <a:hlinkClick r:id="rId2">
                  <a:extLst>
                    <a:ext uri="{A12FA001-AC4F-418D-AE19-62706E023703}">
                      <ahyp:hlinkClr val="tx"/>
                    </a:ext>
                  </a:extLst>
                </a:hlinkClick>
              </a:rPr>
              <a:t>Slidesgo</a:t>
            </a:r>
            <a:r>
              <a:rPr lang="en" sz="1200">
                <a:solidFill>
                  <a:schemeClr val="dk1"/>
                </a:solidFill>
                <a:latin typeface="Overpass"/>
                <a:ea typeface="Overpass"/>
                <a:cs typeface="Overpass"/>
                <a:sym typeface="Overpass"/>
              </a:rPr>
              <a:t>, including icons by </a:t>
            </a:r>
            <a:r>
              <a:rPr b="1" lang="en" sz="1200">
                <a:solidFill>
                  <a:schemeClr val="dk1"/>
                </a:solidFill>
                <a:uFill>
                  <a:noFill/>
                </a:uFill>
                <a:latin typeface="Overpass"/>
                <a:ea typeface="Overpass"/>
                <a:cs typeface="Overpass"/>
                <a:sym typeface="Overpass"/>
                <a:hlinkClick r:id="rId3">
                  <a:extLst>
                    <a:ext uri="{A12FA001-AC4F-418D-AE19-62706E023703}">
                      <ahyp:hlinkClr val="tx"/>
                    </a:ext>
                  </a:extLst>
                </a:hlinkClick>
              </a:rPr>
              <a:t>Flaticon</a:t>
            </a:r>
            <a:r>
              <a:rPr lang="en" sz="1200">
                <a:solidFill>
                  <a:schemeClr val="dk1"/>
                </a:solidFill>
                <a:latin typeface="Overpass"/>
                <a:ea typeface="Overpass"/>
                <a:cs typeface="Overpass"/>
                <a:sym typeface="Overpass"/>
              </a:rPr>
              <a:t>, infographics &amp; images by </a:t>
            </a:r>
            <a:r>
              <a:rPr lang="en" sz="1200">
                <a:solidFill>
                  <a:schemeClr val="dk1"/>
                </a:solidFill>
                <a:uFill>
                  <a:noFill/>
                </a:uFill>
                <a:latin typeface="Overpass"/>
                <a:ea typeface="Overpass"/>
                <a:cs typeface="Overpass"/>
                <a:sym typeface="Overpass"/>
                <a:hlinkClick r:id="rId4">
                  <a:extLst>
                    <a:ext uri="{A12FA001-AC4F-418D-AE19-62706E023703}">
                      <ahyp:hlinkClr val="tx"/>
                    </a:ext>
                  </a:extLst>
                </a:hlinkClick>
              </a:rPr>
              <a:t>Freepik</a:t>
            </a:r>
            <a:r>
              <a:rPr lang="en" sz="1200">
                <a:solidFill>
                  <a:schemeClr val="dk1"/>
                </a:solidFill>
                <a:latin typeface="Overpass"/>
                <a:ea typeface="Overpass"/>
                <a:cs typeface="Overpass"/>
                <a:sym typeface="Overpass"/>
              </a:rPr>
              <a:t> and illustrations by </a:t>
            </a:r>
            <a:r>
              <a:rPr b="1" lang="en" sz="1200">
                <a:solidFill>
                  <a:schemeClr val="dk1"/>
                </a:solidFill>
                <a:uFill>
                  <a:noFill/>
                </a:uFill>
                <a:latin typeface="Overpass"/>
                <a:ea typeface="Overpass"/>
                <a:cs typeface="Overpass"/>
                <a:sym typeface="Overpass"/>
                <a:hlinkClick r:id="rId5">
                  <a:extLst>
                    <a:ext uri="{A12FA001-AC4F-418D-AE19-62706E023703}">
                      <ahyp:hlinkClr val="tx"/>
                    </a:ext>
                  </a:extLst>
                </a:hlinkClick>
              </a:rPr>
              <a:t>Storyset</a:t>
            </a:r>
            <a:r>
              <a:rPr lang="en" sz="1200">
                <a:solidFill>
                  <a:schemeClr val="dk1"/>
                </a:solidFill>
                <a:latin typeface="Overpass"/>
                <a:ea typeface="Overpass"/>
                <a:cs typeface="Overpass"/>
                <a:sym typeface="Overpass"/>
              </a:rPr>
              <a:t>.</a:t>
            </a:r>
            <a:endParaRPr sz="1200">
              <a:solidFill>
                <a:schemeClr val="dk1"/>
              </a:solidFill>
              <a:latin typeface="Overpass"/>
              <a:ea typeface="Overpass"/>
              <a:cs typeface="Overpass"/>
              <a:sym typeface="Overpass"/>
            </a:endParaRPr>
          </a:p>
        </p:txBody>
      </p:sp>
      <p:sp>
        <p:nvSpPr>
          <p:cNvPr id="310" name="Google Shape;310;p23"/>
          <p:cNvSpPr/>
          <p:nvPr/>
        </p:nvSpPr>
        <p:spPr>
          <a:xfrm rot="5400000">
            <a:off x="49356" y="2000751"/>
            <a:ext cx="700391" cy="799097"/>
          </a:xfrm>
          <a:custGeom>
            <a:rect b="b" l="l" r="r" t="t"/>
            <a:pathLst>
              <a:path extrusionOk="0" h="63433" w="9696">
                <a:moveTo>
                  <a:pt x="0" y="0"/>
                </a:moveTo>
                <a:lnTo>
                  <a:pt x="0" y="63432"/>
                </a:lnTo>
                <a:lnTo>
                  <a:pt x="9695" y="63432"/>
                </a:lnTo>
                <a:lnTo>
                  <a:pt x="96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3"/>
          <p:cNvGrpSpPr/>
          <p:nvPr/>
        </p:nvGrpSpPr>
        <p:grpSpPr>
          <a:xfrm>
            <a:off x="6949919" y="-1142700"/>
            <a:ext cx="3064406" cy="2884649"/>
            <a:chOff x="6949919" y="-1142700"/>
            <a:chExt cx="3064406" cy="2884649"/>
          </a:xfrm>
        </p:grpSpPr>
        <p:grpSp>
          <p:nvGrpSpPr>
            <p:cNvPr id="312" name="Google Shape;312;p23"/>
            <p:cNvGrpSpPr/>
            <p:nvPr/>
          </p:nvGrpSpPr>
          <p:grpSpPr>
            <a:xfrm rot="8100000">
              <a:off x="6591951" y="-66783"/>
              <a:ext cx="3167166" cy="299397"/>
              <a:chOff x="-304800" y="4182975"/>
              <a:chExt cx="3167197" cy="299400"/>
            </a:xfrm>
          </p:grpSpPr>
          <p:sp>
            <p:nvSpPr>
              <p:cNvPr id="313" name="Google Shape;313;p23"/>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23"/>
            <p:cNvGrpSpPr/>
            <p:nvPr/>
          </p:nvGrpSpPr>
          <p:grpSpPr>
            <a:xfrm rot="8100000">
              <a:off x="7205126" y="-66783"/>
              <a:ext cx="3167166" cy="299397"/>
              <a:chOff x="-304800" y="4182975"/>
              <a:chExt cx="3167197" cy="299400"/>
            </a:xfrm>
          </p:grpSpPr>
          <p:sp>
            <p:nvSpPr>
              <p:cNvPr id="316" name="Google Shape;316;p23"/>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23"/>
            <p:cNvSpPr/>
            <p:nvPr/>
          </p:nvSpPr>
          <p:spPr>
            <a:xfrm rot="8100000">
              <a:off x="7486612" y="610134"/>
              <a:ext cx="2478126"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23"/>
          <p:cNvSpPr txBox="1"/>
          <p:nvPr>
            <p:ph type="ctrTitle"/>
          </p:nvPr>
        </p:nvSpPr>
        <p:spPr>
          <a:xfrm>
            <a:off x="965350" y="2038350"/>
            <a:ext cx="2731800" cy="752400"/>
          </a:xfrm>
          <a:prstGeom prst="rect">
            <a:avLst/>
          </a:prstGeom>
        </p:spPr>
        <p:txBody>
          <a:bodyPr anchorCtr="0" anchor="ctr" bIns="91425" lIns="91425" spcFirstLastPara="1" rIns="91425" wrap="square" tIns="91425">
            <a:noAutofit/>
          </a:bodyPr>
          <a:lstStyle>
            <a:lvl1pPr lvl="0" rtl="0">
              <a:spcBef>
                <a:spcPts val="0"/>
              </a:spcBef>
              <a:spcAft>
                <a:spcPts val="0"/>
              </a:spcAft>
              <a:buSzPts val="4500"/>
              <a:buNone/>
              <a:defRPr sz="5000"/>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320" name="Google Shape;320;p23"/>
          <p:cNvSpPr txBox="1"/>
          <p:nvPr>
            <p:ph idx="1" type="subTitle"/>
          </p:nvPr>
        </p:nvSpPr>
        <p:spPr>
          <a:xfrm>
            <a:off x="965350" y="3288400"/>
            <a:ext cx="2731800" cy="60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verpass Black"/>
              <a:buNone/>
              <a:defRPr>
                <a:latin typeface="Overpass Black"/>
                <a:ea typeface="Overpass Black"/>
                <a:cs typeface="Overpass Black"/>
                <a:sym typeface="Overpass Black"/>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321" name="Google Shape;321;p23"/>
          <p:cNvSpPr txBox="1"/>
          <p:nvPr>
            <p:ph idx="2" type="subTitle"/>
          </p:nvPr>
        </p:nvSpPr>
        <p:spPr>
          <a:xfrm>
            <a:off x="965350" y="3806152"/>
            <a:ext cx="2586300" cy="79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bg>
      <p:bgPr>
        <a:solidFill>
          <a:schemeClr val="lt2"/>
        </a:solidFill>
      </p:bgPr>
    </p:bg>
    <p:spTree>
      <p:nvGrpSpPr>
        <p:cNvPr id="322" name="Shape 32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
    <p:bg>
      <p:bgPr>
        <a:solidFill>
          <a:schemeClr val="accent3"/>
        </a:solidFill>
      </p:bgPr>
    </p:bg>
    <p:spTree>
      <p:nvGrpSpPr>
        <p:cNvPr id="323" name="Shape 32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
    <p:bg>
      <p:bgPr>
        <a:solidFill>
          <a:schemeClr val="lt2"/>
        </a:solidFill>
      </p:bgPr>
    </p:bg>
    <p:spTree>
      <p:nvGrpSpPr>
        <p:cNvPr id="324" name="Shape 324"/>
        <p:cNvGrpSpPr/>
        <p:nvPr/>
      </p:nvGrpSpPr>
      <p:grpSpPr>
        <a:xfrm>
          <a:off x="0" y="0"/>
          <a:ext cx="0" cy="0"/>
          <a:chOff x="0" y="0"/>
          <a:chExt cx="0" cy="0"/>
        </a:xfrm>
      </p:grpSpPr>
      <p:grpSp>
        <p:nvGrpSpPr>
          <p:cNvPr id="325" name="Google Shape;325;p26"/>
          <p:cNvGrpSpPr/>
          <p:nvPr/>
        </p:nvGrpSpPr>
        <p:grpSpPr>
          <a:xfrm>
            <a:off x="-1491519" y="-434710"/>
            <a:ext cx="3370993" cy="3912150"/>
            <a:chOff x="-1491519" y="2460890"/>
            <a:chExt cx="3370993" cy="3912150"/>
          </a:xfrm>
        </p:grpSpPr>
        <p:grpSp>
          <p:nvGrpSpPr>
            <p:cNvPr id="326" name="Google Shape;326;p26"/>
            <p:cNvGrpSpPr/>
            <p:nvPr/>
          </p:nvGrpSpPr>
          <p:grpSpPr>
            <a:xfrm rot="-2700000">
              <a:off x="-1236311" y="4077080"/>
              <a:ext cx="3167166" cy="299397"/>
              <a:chOff x="-304800" y="4182975"/>
              <a:chExt cx="3167197" cy="299400"/>
            </a:xfrm>
          </p:grpSpPr>
          <p:sp>
            <p:nvSpPr>
              <p:cNvPr id="327" name="Google Shape;327;p26"/>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6"/>
            <p:cNvGrpSpPr/>
            <p:nvPr/>
          </p:nvGrpSpPr>
          <p:grpSpPr>
            <a:xfrm rot="-2700000">
              <a:off x="-1849486" y="4077080"/>
              <a:ext cx="3167166" cy="299397"/>
              <a:chOff x="-304800" y="4182975"/>
              <a:chExt cx="3167197" cy="299400"/>
            </a:xfrm>
          </p:grpSpPr>
          <p:sp>
            <p:nvSpPr>
              <p:cNvPr id="330" name="Google Shape;330;p26"/>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6"/>
            <p:cNvSpPr/>
            <p:nvPr/>
          </p:nvSpPr>
          <p:spPr>
            <a:xfrm rot="-2700000">
              <a:off x="-540907" y="2968275"/>
              <a:ext cx="1559170"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6"/>
            <p:cNvGrpSpPr/>
            <p:nvPr/>
          </p:nvGrpSpPr>
          <p:grpSpPr>
            <a:xfrm rot="-2700000">
              <a:off x="-929724" y="4997727"/>
              <a:ext cx="3167166" cy="299397"/>
              <a:chOff x="-304800" y="4182975"/>
              <a:chExt cx="3167197" cy="299400"/>
            </a:xfrm>
          </p:grpSpPr>
          <p:sp>
            <p:nvSpPr>
              <p:cNvPr id="334" name="Google Shape;334;p26"/>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26"/>
            <p:cNvGrpSpPr/>
            <p:nvPr/>
          </p:nvGrpSpPr>
          <p:grpSpPr>
            <a:xfrm rot="-2700000">
              <a:off x="-1542899" y="4997727"/>
              <a:ext cx="3167166" cy="299397"/>
              <a:chOff x="-304800" y="4182975"/>
              <a:chExt cx="3167197" cy="299400"/>
            </a:xfrm>
          </p:grpSpPr>
          <p:sp>
            <p:nvSpPr>
              <p:cNvPr id="337" name="Google Shape;337;p26"/>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4">
    <p:spTree>
      <p:nvGrpSpPr>
        <p:cNvPr id="339" name="Shape 339"/>
        <p:cNvGrpSpPr/>
        <p:nvPr/>
      </p:nvGrpSpPr>
      <p:grpSpPr>
        <a:xfrm>
          <a:off x="0" y="0"/>
          <a:ext cx="0" cy="0"/>
          <a:chOff x="0" y="0"/>
          <a:chExt cx="0" cy="0"/>
        </a:xfrm>
      </p:grpSpPr>
      <p:grpSp>
        <p:nvGrpSpPr>
          <p:cNvPr id="340" name="Google Shape;340;p27"/>
          <p:cNvGrpSpPr/>
          <p:nvPr/>
        </p:nvGrpSpPr>
        <p:grpSpPr>
          <a:xfrm rot="10800000">
            <a:off x="-1069131" y="3350375"/>
            <a:ext cx="3370993" cy="3371877"/>
            <a:chOff x="6949919" y="-1142700"/>
            <a:chExt cx="3370993" cy="3371877"/>
          </a:xfrm>
        </p:grpSpPr>
        <p:grpSp>
          <p:nvGrpSpPr>
            <p:cNvPr id="341" name="Google Shape;341;p27"/>
            <p:cNvGrpSpPr/>
            <p:nvPr/>
          </p:nvGrpSpPr>
          <p:grpSpPr>
            <a:xfrm rot="8100000">
              <a:off x="6591951" y="-66783"/>
              <a:ext cx="3167166" cy="299397"/>
              <a:chOff x="-304800" y="4182975"/>
              <a:chExt cx="3167197" cy="299400"/>
            </a:xfrm>
          </p:grpSpPr>
          <p:sp>
            <p:nvSpPr>
              <p:cNvPr id="342" name="Google Shape;342;p27"/>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7"/>
            <p:cNvGrpSpPr/>
            <p:nvPr/>
          </p:nvGrpSpPr>
          <p:grpSpPr>
            <a:xfrm rot="8100000">
              <a:off x="7205126" y="-66783"/>
              <a:ext cx="3167166" cy="299397"/>
              <a:chOff x="-304800" y="4182975"/>
              <a:chExt cx="3167197" cy="299400"/>
            </a:xfrm>
          </p:grpSpPr>
          <p:sp>
            <p:nvSpPr>
              <p:cNvPr id="345" name="Google Shape;345;p27"/>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7"/>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rot="8100000">
              <a:off x="8691136" y="1254041"/>
              <a:ext cx="1226123"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27"/>
            <p:cNvGrpSpPr/>
            <p:nvPr/>
          </p:nvGrpSpPr>
          <p:grpSpPr>
            <a:xfrm rot="8100000">
              <a:off x="7511714" y="853864"/>
              <a:ext cx="3167166" cy="299397"/>
              <a:chOff x="-304800" y="4182975"/>
              <a:chExt cx="3167197" cy="299400"/>
            </a:xfrm>
          </p:grpSpPr>
          <p:sp>
            <p:nvSpPr>
              <p:cNvPr id="350" name="Google Shape;350;p27"/>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USTOM_15">
    <p:bg>
      <p:bgPr>
        <a:solidFill>
          <a:schemeClr val="accent3"/>
        </a:solidFill>
      </p:bgPr>
    </p:bg>
    <p:spTree>
      <p:nvGrpSpPr>
        <p:cNvPr id="352" name="Shape 352"/>
        <p:cNvGrpSpPr/>
        <p:nvPr/>
      </p:nvGrpSpPr>
      <p:grpSpPr>
        <a:xfrm>
          <a:off x="0" y="0"/>
          <a:ext cx="0" cy="0"/>
          <a:chOff x="0" y="0"/>
          <a:chExt cx="0" cy="0"/>
        </a:xfrm>
      </p:grpSpPr>
      <p:grpSp>
        <p:nvGrpSpPr>
          <p:cNvPr id="353" name="Google Shape;353;p28"/>
          <p:cNvGrpSpPr/>
          <p:nvPr/>
        </p:nvGrpSpPr>
        <p:grpSpPr>
          <a:xfrm>
            <a:off x="7633122" y="1542425"/>
            <a:ext cx="3064406" cy="3371877"/>
            <a:chOff x="7709322" y="1333607"/>
            <a:chExt cx="3064406" cy="3371877"/>
          </a:xfrm>
        </p:grpSpPr>
        <p:grpSp>
          <p:nvGrpSpPr>
            <p:cNvPr id="354" name="Google Shape;354;p28"/>
            <p:cNvGrpSpPr/>
            <p:nvPr/>
          </p:nvGrpSpPr>
          <p:grpSpPr>
            <a:xfrm rot="8100000">
              <a:off x="7657942" y="2409523"/>
              <a:ext cx="3167166" cy="299397"/>
              <a:chOff x="-304800" y="4182975"/>
              <a:chExt cx="3167197" cy="299400"/>
            </a:xfrm>
          </p:grpSpPr>
          <p:sp>
            <p:nvSpPr>
              <p:cNvPr id="355" name="Google Shape;355;p2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28"/>
            <p:cNvGrpSpPr/>
            <p:nvPr/>
          </p:nvGrpSpPr>
          <p:grpSpPr>
            <a:xfrm rot="8100000">
              <a:off x="7351354" y="3330170"/>
              <a:ext cx="3167166" cy="299397"/>
              <a:chOff x="-304800" y="4182975"/>
              <a:chExt cx="3167197" cy="299400"/>
            </a:xfrm>
          </p:grpSpPr>
          <p:sp>
            <p:nvSpPr>
              <p:cNvPr id="358" name="Google Shape;358;p2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28"/>
            <p:cNvGrpSpPr/>
            <p:nvPr/>
          </p:nvGrpSpPr>
          <p:grpSpPr>
            <a:xfrm rot="8100000">
              <a:off x="7964529" y="3330170"/>
              <a:ext cx="3167166" cy="299397"/>
              <a:chOff x="-304800" y="4182975"/>
              <a:chExt cx="3167197" cy="299400"/>
            </a:xfrm>
          </p:grpSpPr>
          <p:sp>
            <p:nvSpPr>
              <p:cNvPr id="361" name="Google Shape;361;p2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 name="Google Shape;363;p28"/>
          <p:cNvGrpSpPr/>
          <p:nvPr/>
        </p:nvGrpSpPr>
        <p:grpSpPr>
          <a:xfrm>
            <a:off x="-1491519" y="105563"/>
            <a:ext cx="3064406" cy="2451231"/>
            <a:chOff x="-1491519" y="3001163"/>
            <a:chExt cx="3064406" cy="2451231"/>
          </a:xfrm>
        </p:grpSpPr>
        <p:grpSp>
          <p:nvGrpSpPr>
            <p:cNvPr id="364" name="Google Shape;364;p28"/>
            <p:cNvGrpSpPr/>
            <p:nvPr/>
          </p:nvGrpSpPr>
          <p:grpSpPr>
            <a:xfrm rot="-2700000">
              <a:off x="-1236311" y="4077080"/>
              <a:ext cx="3167166" cy="299397"/>
              <a:chOff x="-304800" y="4182975"/>
              <a:chExt cx="3167197" cy="299400"/>
            </a:xfrm>
          </p:grpSpPr>
          <p:sp>
            <p:nvSpPr>
              <p:cNvPr id="365" name="Google Shape;365;p2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28"/>
            <p:cNvGrpSpPr/>
            <p:nvPr/>
          </p:nvGrpSpPr>
          <p:grpSpPr>
            <a:xfrm rot="-2700000">
              <a:off x="-1849486" y="4077080"/>
              <a:ext cx="3167166" cy="299397"/>
              <a:chOff x="-304800" y="4182975"/>
              <a:chExt cx="3167197" cy="299400"/>
            </a:xfrm>
          </p:grpSpPr>
          <p:sp>
            <p:nvSpPr>
              <p:cNvPr id="368" name="Google Shape;368;p2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6">
  <p:cSld name="CUSTOM_16">
    <p:bg>
      <p:bgPr>
        <a:solidFill>
          <a:schemeClr val="lt2"/>
        </a:solidFill>
      </p:bgPr>
    </p:bg>
    <p:spTree>
      <p:nvGrpSpPr>
        <p:cNvPr id="370" name="Shape 370"/>
        <p:cNvGrpSpPr/>
        <p:nvPr/>
      </p:nvGrpSpPr>
      <p:grpSpPr>
        <a:xfrm>
          <a:off x="0" y="0"/>
          <a:ext cx="0" cy="0"/>
          <a:chOff x="0" y="0"/>
          <a:chExt cx="0" cy="0"/>
        </a:xfrm>
      </p:grpSpPr>
      <p:grpSp>
        <p:nvGrpSpPr>
          <p:cNvPr id="371" name="Google Shape;371;p29"/>
          <p:cNvGrpSpPr/>
          <p:nvPr/>
        </p:nvGrpSpPr>
        <p:grpSpPr>
          <a:xfrm>
            <a:off x="6949919" y="-1142700"/>
            <a:ext cx="3370993" cy="3371877"/>
            <a:chOff x="6949919" y="-1142700"/>
            <a:chExt cx="3370993" cy="3371877"/>
          </a:xfrm>
        </p:grpSpPr>
        <p:grpSp>
          <p:nvGrpSpPr>
            <p:cNvPr id="372" name="Google Shape;372;p29"/>
            <p:cNvGrpSpPr/>
            <p:nvPr/>
          </p:nvGrpSpPr>
          <p:grpSpPr>
            <a:xfrm rot="8100000">
              <a:off x="6591951" y="-66783"/>
              <a:ext cx="3167166" cy="299397"/>
              <a:chOff x="-304800" y="4182975"/>
              <a:chExt cx="3167197" cy="299400"/>
            </a:xfrm>
          </p:grpSpPr>
          <p:sp>
            <p:nvSpPr>
              <p:cNvPr id="373" name="Google Shape;373;p2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29"/>
            <p:cNvGrpSpPr/>
            <p:nvPr/>
          </p:nvGrpSpPr>
          <p:grpSpPr>
            <a:xfrm rot="8100000">
              <a:off x="7205126" y="-66783"/>
              <a:ext cx="3167166" cy="299397"/>
              <a:chOff x="-304800" y="4182975"/>
              <a:chExt cx="3167197" cy="299400"/>
            </a:xfrm>
          </p:grpSpPr>
          <p:sp>
            <p:nvSpPr>
              <p:cNvPr id="376" name="Google Shape;376;p2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9"/>
            <p:cNvSpPr/>
            <p:nvPr/>
          </p:nvSpPr>
          <p:spPr>
            <a:xfrm rot="8100000">
              <a:off x="7243633" y="710788"/>
              <a:ext cx="2762808"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rot="8100000">
              <a:off x="8691136" y="1254041"/>
              <a:ext cx="1226123"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9"/>
            <p:cNvGrpSpPr/>
            <p:nvPr/>
          </p:nvGrpSpPr>
          <p:grpSpPr>
            <a:xfrm rot="8100000">
              <a:off x="7511714" y="853864"/>
              <a:ext cx="3167166" cy="299397"/>
              <a:chOff x="-304800" y="4182975"/>
              <a:chExt cx="3167197" cy="299400"/>
            </a:xfrm>
          </p:grpSpPr>
          <p:sp>
            <p:nvSpPr>
              <p:cNvPr id="381" name="Google Shape;381;p2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7">
  <p:cSld name="CUSTOM_17">
    <p:spTree>
      <p:nvGrpSpPr>
        <p:cNvPr id="383" name="Shape 383"/>
        <p:cNvGrpSpPr/>
        <p:nvPr/>
      </p:nvGrpSpPr>
      <p:grpSpPr>
        <a:xfrm>
          <a:off x="0" y="0"/>
          <a:ext cx="0" cy="0"/>
          <a:chOff x="0" y="0"/>
          <a:chExt cx="0" cy="0"/>
        </a:xfrm>
      </p:grpSpPr>
      <p:grpSp>
        <p:nvGrpSpPr>
          <p:cNvPr id="384" name="Google Shape;384;p30"/>
          <p:cNvGrpSpPr/>
          <p:nvPr/>
        </p:nvGrpSpPr>
        <p:grpSpPr>
          <a:xfrm>
            <a:off x="6949919" y="-1142700"/>
            <a:ext cx="3813434" cy="5379074"/>
            <a:chOff x="6949919" y="-1142700"/>
            <a:chExt cx="3813434" cy="5379074"/>
          </a:xfrm>
        </p:grpSpPr>
        <p:grpSp>
          <p:nvGrpSpPr>
            <p:cNvPr id="385" name="Google Shape;385;p30"/>
            <p:cNvGrpSpPr/>
            <p:nvPr/>
          </p:nvGrpSpPr>
          <p:grpSpPr>
            <a:xfrm rot="8100000">
              <a:off x="6591951" y="-66783"/>
              <a:ext cx="3167166" cy="299397"/>
              <a:chOff x="-304800" y="4182975"/>
              <a:chExt cx="3167197" cy="299400"/>
            </a:xfrm>
          </p:grpSpPr>
          <p:sp>
            <p:nvSpPr>
              <p:cNvPr id="386" name="Google Shape;386;p3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0"/>
            <p:cNvGrpSpPr/>
            <p:nvPr/>
          </p:nvGrpSpPr>
          <p:grpSpPr>
            <a:xfrm rot="8100000">
              <a:off x="7205126" y="-66783"/>
              <a:ext cx="3167166" cy="299397"/>
              <a:chOff x="-304800" y="4182975"/>
              <a:chExt cx="3167197" cy="299400"/>
            </a:xfrm>
          </p:grpSpPr>
          <p:sp>
            <p:nvSpPr>
              <p:cNvPr id="389" name="Google Shape;389;p3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0"/>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0"/>
            <p:cNvGrpSpPr/>
            <p:nvPr/>
          </p:nvGrpSpPr>
          <p:grpSpPr>
            <a:xfrm rot="8100000">
              <a:off x="7034392" y="1940414"/>
              <a:ext cx="3167166" cy="299397"/>
              <a:chOff x="-304800" y="4182975"/>
              <a:chExt cx="3167197" cy="299400"/>
            </a:xfrm>
          </p:grpSpPr>
          <p:sp>
            <p:nvSpPr>
              <p:cNvPr id="393" name="Google Shape;393;p3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30"/>
            <p:cNvGrpSpPr/>
            <p:nvPr/>
          </p:nvGrpSpPr>
          <p:grpSpPr>
            <a:xfrm rot="8100000">
              <a:off x="7647567" y="1940414"/>
              <a:ext cx="3167166" cy="299397"/>
              <a:chOff x="-304800" y="4182975"/>
              <a:chExt cx="3167197" cy="299400"/>
            </a:xfrm>
          </p:grpSpPr>
          <p:sp>
            <p:nvSpPr>
              <p:cNvPr id="396" name="Google Shape;396;p3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30"/>
            <p:cNvGrpSpPr/>
            <p:nvPr/>
          </p:nvGrpSpPr>
          <p:grpSpPr>
            <a:xfrm rot="8100000">
              <a:off x="7340979" y="2861061"/>
              <a:ext cx="3167166" cy="299397"/>
              <a:chOff x="-304800" y="4182975"/>
              <a:chExt cx="3167197" cy="299400"/>
            </a:xfrm>
          </p:grpSpPr>
          <p:sp>
            <p:nvSpPr>
              <p:cNvPr id="399" name="Google Shape;399;p3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30"/>
            <p:cNvGrpSpPr/>
            <p:nvPr/>
          </p:nvGrpSpPr>
          <p:grpSpPr>
            <a:xfrm rot="8100000">
              <a:off x="7954154" y="2861061"/>
              <a:ext cx="3167166" cy="299397"/>
              <a:chOff x="-304800" y="4182975"/>
              <a:chExt cx="3167197" cy="299400"/>
            </a:xfrm>
          </p:grpSpPr>
          <p:sp>
            <p:nvSpPr>
              <p:cNvPr id="402" name="Google Shape;402;p3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30"/>
            <p:cNvGrpSpPr/>
            <p:nvPr/>
          </p:nvGrpSpPr>
          <p:grpSpPr>
            <a:xfrm rot="8100000">
              <a:off x="7511714" y="853864"/>
              <a:ext cx="3167166" cy="299397"/>
              <a:chOff x="-304800" y="4182975"/>
              <a:chExt cx="3167197" cy="299400"/>
            </a:xfrm>
          </p:grpSpPr>
          <p:sp>
            <p:nvSpPr>
              <p:cNvPr id="405" name="Google Shape;405;p30"/>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4"/>
          <p:cNvSpPr txBox="1"/>
          <p:nvPr>
            <p:ph idx="1" type="body"/>
          </p:nvPr>
        </p:nvSpPr>
        <p:spPr>
          <a:xfrm>
            <a:off x="671750" y="1225850"/>
            <a:ext cx="7704000" cy="3467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Livvic"/>
              <a:buAutoNum type="arabicPeriod"/>
              <a:defRPr sz="1200"/>
            </a:lvl1pPr>
            <a:lvl2pPr indent="-304800" lvl="1" marL="914400" rtl="0">
              <a:spcBef>
                <a:spcPts val="1600"/>
              </a:spcBef>
              <a:spcAft>
                <a:spcPts val="0"/>
              </a:spcAft>
              <a:buSzPts val="1200"/>
              <a:buFont typeface="Roboto Condensed Light"/>
              <a:buAutoNum type="alphaLcPeriod"/>
              <a:defRPr sz="1200"/>
            </a:lvl2pPr>
            <a:lvl3pPr indent="-304800" lvl="2" marL="1371600" rtl="0">
              <a:spcBef>
                <a:spcPts val="1600"/>
              </a:spcBef>
              <a:spcAft>
                <a:spcPts val="0"/>
              </a:spcAft>
              <a:buSzPts val="1200"/>
              <a:buFont typeface="Roboto Condensed Light"/>
              <a:buAutoNum type="romanLcPeriod"/>
              <a:defRPr sz="1200"/>
            </a:lvl3pPr>
            <a:lvl4pPr indent="-304800" lvl="3" marL="1828800" rtl="0">
              <a:spcBef>
                <a:spcPts val="1600"/>
              </a:spcBef>
              <a:spcAft>
                <a:spcPts val="0"/>
              </a:spcAft>
              <a:buSzPts val="1200"/>
              <a:buFont typeface="Roboto Condensed Light"/>
              <a:buAutoNum type="arabicPeriod"/>
              <a:defRPr sz="1200"/>
            </a:lvl4pPr>
            <a:lvl5pPr indent="-304800" lvl="4" marL="2286000" rtl="0">
              <a:spcBef>
                <a:spcPts val="1600"/>
              </a:spcBef>
              <a:spcAft>
                <a:spcPts val="0"/>
              </a:spcAft>
              <a:buSzPts val="1200"/>
              <a:buFont typeface="Roboto Condensed Light"/>
              <a:buAutoNum type="alphaLcPeriod"/>
              <a:defRPr sz="1200"/>
            </a:lvl5pPr>
            <a:lvl6pPr indent="-304800" lvl="5" marL="2743200" rtl="0">
              <a:spcBef>
                <a:spcPts val="1600"/>
              </a:spcBef>
              <a:spcAft>
                <a:spcPts val="0"/>
              </a:spcAft>
              <a:buSzPts val="1200"/>
              <a:buFont typeface="Roboto Condensed Light"/>
              <a:buAutoNum type="romanLcPeriod"/>
              <a:defRPr sz="1200"/>
            </a:lvl6pPr>
            <a:lvl7pPr indent="-304800" lvl="6" marL="3200400" rtl="0">
              <a:spcBef>
                <a:spcPts val="1600"/>
              </a:spcBef>
              <a:spcAft>
                <a:spcPts val="0"/>
              </a:spcAft>
              <a:buSzPts val="1200"/>
              <a:buFont typeface="Roboto Condensed Light"/>
              <a:buAutoNum type="arabicPeriod"/>
              <a:defRPr sz="1200"/>
            </a:lvl7pPr>
            <a:lvl8pPr indent="-304800" lvl="7" marL="3657600" rtl="0">
              <a:spcBef>
                <a:spcPts val="1600"/>
              </a:spcBef>
              <a:spcAft>
                <a:spcPts val="0"/>
              </a:spcAft>
              <a:buSzPts val="1200"/>
              <a:buFont typeface="Roboto Condensed Light"/>
              <a:buAutoNum type="alphaLcPeriod"/>
              <a:defRPr sz="1200"/>
            </a:lvl8pPr>
            <a:lvl9pPr indent="-304800" lvl="8" marL="4114800" rtl="0">
              <a:spcBef>
                <a:spcPts val="1600"/>
              </a:spcBef>
              <a:spcAft>
                <a:spcPts val="1600"/>
              </a:spcAft>
              <a:buSzPts val="1200"/>
              <a:buFont typeface="Roboto Condensed Light"/>
              <a:buAutoNum type="romanLcPeriod"/>
              <a:defRPr sz="1200"/>
            </a:lvl9pPr>
          </a:lstStyle>
          <a:p/>
        </p:txBody>
      </p:sp>
      <p:grpSp>
        <p:nvGrpSpPr>
          <p:cNvPr id="37" name="Google Shape;37;p4"/>
          <p:cNvGrpSpPr/>
          <p:nvPr/>
        </p:nvGrpSpPr>
        <p:grpSpPr>
          <a:xfrm>
            <a:off x="-4274" y="572458"/>
            <a:ext cx="1253474" cy="328534"/>
            <a:chOff x="-8549" y="582500"/>
            <a:chExt cx="1253474" cy="328534"/>
          </a:xfrm>
        </p:grpSpPr>
        <p:sp>
          <p:nvSpPr>
            <p:cNvPr id="38" name="Google Shape;38;p4"/>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4"/>
          <p:cNvSpPr txBox="1"/>
          <p:nvPr>
            <p:ph type="title"/>
          </p:nvPr>
        </p:nvSpPr>
        <p:spPr>
          <a:xfrm>
            <a:off x="1243050" y="522375"/>
            <a:ext cx="62007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grpSp>
        <p:nvGrpSpPr>
          <p:cNvPr id="42" name="Google Shape;42;p5"/>
          <p:cNvGrpSpPr/>
          <p:nvPr/>
        </p:nvGrpSpPr>
        <p:grpSpPr>
          <a:xfrm>
            <a:off x="6949919" y="-1142700"/>
            <a:ext cx="3370993" cy="3371877"/>
            <a:chOff x="6949919" y="-1142700"/>
            <a:chExt cx="3370993" cy="3371877"/>
          </a:xfrm>
        </p:grpSpPr>
        <p:grpSp>
          <p:nvGrpSpPr>
            <p:cNvPr id="43" name="Google Shape;43;p5"/>
            <p:cNvGrpSpPr/>
            <p:nvPr/>
          </p:nvGrpSpPr>
          <p:grpSpPr>
            <a:xfrm rot="8100000">
              <a:off x="6591951" y="-66783"/>
              <a:ext cx="3167166" cy="299397"/>
              <a:chOff x="-304800" y="4182975"/>
              <a:chExt cx="3167197" cy="299400"/>
            </a:xfrm>
          </p:grpSpPr>
          <p:sp>
            <p:nvSpPr>
              <p:cNvPr id="44" name="Google Shape;44;p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5"/>
            <p:cNvGrpSpPr/>
            <p:nvPr/>
          </p:nvGrpSpPr>
          <p:grpSpPr>
            <a:xfrm rot="8100000">
              <a:off x="7205126" y="-66783"/>
              <a:ext cx="3167166" cy="299397"/>
              <a:chOff x="-304800" y="4182975"/>
              <a:chExt cx="3167197" cy="299400"/>
            </a:xfrm>
          </p:grpSpPr>
          <p:sp>
            <p:nvSpPr>
              <p:cNvPr id="47" name="Google Shape;47;p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p:nvPr/>
          </p:nvSpPr>
          <p:spPr>
            <a:xfrm rot="8100000">
              <a:off x="7243633" y="710788"/>
              <a:ext cx="2762808"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8100000">
              <a:off x="8691136" y="1254041"/>
              <a:ext cx="1226123" cy="29953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rot="8100000">
              <a:off x="7511714" y="853864"/>
              <a:ext cx="3167166" cy="299397"/>
              <a:chOff x="-304800" y="4182975"/>
              <a:chExt cx="3167197" cy="299400"/>
            </a:xfrm>
          </p:grpSpPr>
          <p:sp>
            <p:nvSpPr>
              <p:cNvPr id="52" name="Google Shape;52;p5"/>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 name="Google Shape;54;p5"/>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rtl="0">
              <a:lnSpc>
                <a:spcPct val="100000"/>
              </a:lnSpc>
              <a:spcBef>
                <a:spcPts val="0"/>
              </a:spcBef>
              <a:spcAft>
                <a:spcPts val="0"/>
              </a:spcAft>
              <a:buSzPts val="1800"/>
              <a:buNone/>
              <a:defRPr b="1" sz="1800"/>
            </a:lvl2pPr>
            <a:lvl3pPr lvl="2" rtl="0">
              <a:lnSpc>
                <a:spcPct val="100000"/>
              </a:lnSpc>
              <a:spcBef>
                <a:spcPts val="0"/>
              </a:spcBef>
              <a:spcAft>
                <a:spcPts val="0"/>
              </a:spcAft>
              <a:buSzPts val="1800"/>
              <a:buNone/>
              <a:defRPr b="1" sz="1800"/>
            </a:lvl3pPr>
            <a:lvl4pPr lvl="3" rtl="0">
              <a:lnSpc>
                <a:spcPct val="100000"/>
              </a:lnSpc>
              <a:spcBef>
                <a:spcPts val="0"/>
              </a:spcBef>
              <a:spcAft>
                <a:spcPts val="0"/>
              </a:spcAft>
              <a:buSzPts val="1800"/>
              <a:buNone/>
              <a:defRPr b="1" sz="1800"/>
            </a:lvl4pPr>
            <a:lvl5pPr lvl="4" rtl="0">
              <a:lnSpc>
                <a:spcPct val="100000"/>
              </a:lnSpc>
              <a:spcBef>
                <a:spcPts val="0"/>
              </a:spcBef>
              <a:spcAft>
                <a:spcPts val="0"/>
              </a:spcAft>
              <a:buSzPts val="1800"/>
              <a:buNone/>
              <a:defRPr b="1" sz="1800"/>
            </a:lvl5pPr>
            <a:lvl6pPr lvl="5" rtl="0">
              <a:lnSpc>
                <a:spcPct val="100000"/>
              </a:lnSpc>
              <a:spcBef>
                <a:spcPts val="0"/>
              </a:spcBef>
              <a:spcAft>
                <a:spcPts val="0"/>
              </a:spcAft>
              <a:buSzPts val="1800"/>
              <a:buNone/>
              <a:defRPr b="1" sz="1800"/>
            </a:lvl6pPr>
            <a:lvl7pPr lvl="6" rtl="0">
              <a:lnSpc>
                <a:spcPct val="100000"/>
              </a:lnSpc>
              <a:spcBef>
                <a:spcPts val="0"/>
              </a:spcBef>
              <a:spcAft>
                <a:spcPts val="0"/>
              </a:spcAft>
              <a:buSzPts val="1800"/>
              <a:buNone/>
              <a:defRPr b="1" sz="1800"/>
            </a:lvl7pPr>
            <a:lvl8pPr lvl="7" rtl="0">
              <a:lnSpc>
                <a:spcPct val="100000"/>
              </a:lnSpc>
              <a:spcBef>
                <a:spcPts val="0"/>
              </a:spcBef>
              <a:spcAft>
                <a:spcPts val="0"/>
              </a:spcAft>
              <a:buSzPts val="1800"/>
              <a:buNone/>
              <a:defRPr b="1" sz="1800"/>
            </a:lvl8pPr>
            <a:lvl9pPr lvl="8" rtl="0">
              <a:lnSpc>
                <a:spcPct val="100000"/>
              </a:lnSpc>
              <a:spcBef>
                <a:spcPts val="0"/>
              </a:spcBef>
              <a:spcAft>
                <a:spcPts val="0"/>
              </a:spcAft>
              <a:buSzPts val="1800"/>
              <a:buNone/>
              <a:defRPr b="1" sz="1800"/>
            </a:lvl9pPr>
          </a:lstStyle>
          <a:p/>
        </p:txBody>
      </p:sp>
      <p:sp>
        <p:nvSpPr>
          <p:cNvPr id="55" name="Google Shape;55;p5"/>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6" name="Google Shape;56;p5"/>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Overpass Black"/>
              <a:buNone/>
              <a:defRPr sz="1800">
                <a:latin typeface="Overpass Black"/>
                <a:ea typeface="Overpass Black"/>
                <a:cs typeface="Overpass Black"/>
                <a:sym typeface="Overpass Black"/>
              </a:defRPr>
            </a:lvl1pPr>
            <a:lvl2pPr lvl="1" rtl="0">
              <a:lnSpc>
                <a:spcPct val="100000"/>
              </a:lnSpc>
              <a:spcBef>
                <a:spcPts val="0"/>
              </a:spcBef>
              <a:spcAft>
                <a:spcPts val="0"/>
              </a:spcAft>
              <a:buSzPts val="1800"/>
              <a:buNone/>
              <a:defRPr b="1" sz="1800"/>
            </a:lvl2pPr>
            <a:lvl3pPr lvl="2" rtl="0">
              <a:lnSpc>
                <a:spcPct val="100000"/>
              </a:lnSpc>
              <a:spcBef>
                <a:spcPts val="0"/>
              </a:spcBef>
              <a:spcAft>
                <a:spcPts val="0"/>
              </a:spcAft>
              <a:buSzPts val="1800"/>
              <a:buNone/>
              <a:defRPr b="1" sz="1800"/>
            </a:lvl3pPr>
            <a:lvl4pPr lvl="3" rtl="0">
              <a:lnSpc>
                <a:spcPct val="100000"/>
              </a:lnSpc>
              <a:spcBef>
                <a:spcPts val="0"/>
              </a:spcBef>
              <a:spcAft>
                <a:spcPts val="0"/>
              </a:spcAft>
              <a:buSzPts val="1800"/>
              <a:buNone/>
              <a:defRPr b="1" sz="1800"/>
            </a:lvl4pPr>
            <a:lvl5pPr lvl="4" rtl="0">
              <a:lnSpc>
                <a:spcPct val="100000"/>
              </a:lnSpc>
              <a:spcBef>
                <a:spcPts val="0"/>
              </a:spcBef>
              <a:spcAft>
                <a:spcPts val="0"/>
              </a:spcAft>
              <a:buSzPts val="1800"/>
              <a:buNone/>
              <a:defRPr b="1" sz="1800"/>
            </a:lvl5pPr>
            <a:lvl6pPr lvl="5" rtl="0">
              <a:lnSpc>
                <a:spcPct val="100000"/>
              </a:lnSpc>
              <a:spcBef>
                <a:spcPts val="0"/>
              </a:spcBef>
              <a:spcAft>
                <a:spcPts val="0"/>
              </a:spcAft>
              <a:buSzPts val="1800"/>
              <a:buNone/>
              <a:defRPr b="1" sz="1800"/>
            </a:lvl6pPr>
            <a:lvl7pPr lvl="6" rtl="0">
              <a:lnSpc>
                <a:spcPct val="100000"/>
              </a:lnSpc>
              <a:spcBef>
                <a:spcPts val="0"/>
              </a:spcBef>
              <a:spcAft>
                <a:spcPts val="0"/>
              </a:spcAft>
              <a:buSzPts val="1800"/>
              <a:buNone/>
              <a:defRPr b="1" sz="1800"/>
            </a:lvl7pPr>
            <a:lvl8pPr lvl="7" rtl="0">
              <a:lnSpc>
                <a:spcPct val="100000"/>
              </a:lnSpc>
              <a:spcBef>
                <a:spcPts val="0"/>
              </a:spcBef>
              <a:spcAft>
                <a:spcPts val="0"/>
              </a:spcAft>
              <a:buSzPts val="1800"/>
              <a:buNone/>
              <a:defRPr b="1" sz="1800"/>
            </a:lvl8pPr>
            <a:lvl9pPr lvl="8" rtl="0">
              <a:lnSpc>
                <a:spcPct val="100000"/>
              </a:lnSpc>
              <a:spcBef>
                <a:spcPts val="0"/>
              </a:spcBef>
              <a:spcAft>
                <a:spcPts val="0"/>
              </a:spcAft>
              <a:buSzPts val="1800"/>
              <a:buNone/>
              <a:defRPr b="1" sz="1800"/>
            </a:lvl9pPr>
          </a:lstStyle>
          <a:p/>
        </p:txBody>
      </p:sp>
      <p:sp>
        <p:nvSpPr>
          <p:cNvPr id="57" name="Google Shape;57;p5"/>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8" name="Google Shape;58;p5"/>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 name="Google Shape;59;p5"/>
          <p:cNvGrpSpPr/>
          <p:nvPr/>
        </p:nvGrpSpPr>
        <p:grpSpPr>
          <a:xfrm>
            <a:off x="-4274" y="572458"/>
            <a:ext cx="1253474" cy="328534"/>
            <a:chOff x="-8549" y="582500"/>
            <a:chExt cx="1253474" cy="328534"/>
          </a:xfrm>
        </p:grpSpPr>
        <p:sp>
          <p:nvSpPr>
            <p:cNvPr id="60" name="Google Shape;60;p5"/>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grpSp>
        <p:nvGrpSpPr>
          <p:cNvPr id="63" name="Google Shape;63;p6"/>
          <p:cNvGrpSpPr/>
          <p:nvPr/>
        </p:nvGrpSpPr>
        <p:grpSpPr>
          <a:xfrm>
            <a:off x="-1491519" y="105563"/>
            <a:ext cx="3064406" cy="2451231"/>
            <a:chOff x="-1491519" y="3001163"/>
            <a:chExt cx="3064406" cy="2451231"/>
          </a:xfrm>
        </p:grpSpPr>
        <p:grpSp>
          <p:nvGrpSpPr>
            <p:cNvPr id="64" name="Google Shape;64;p6"/>
            <p:cNvGrpSpPr/>
            <p:nvPr/>
          </p:nvGrpSpPr>
          <p:grpSpPr>
            <a:xfrm rot="-2700000">
              <a:off x="-1236311" y="4077080"/>
              <a:ext cx="3167166" cy="299397"/>
              <a:chOff x="-304800" y="4182975"/>
              <a:chExt cx="3167197" cy="299400"/>
            </a:xfrm>
          </p:grpSpPr>
          <p:sp>
            <p:nvSpPr>
              <p:cNvPr id="65" name="Google Shape;65;p6"/>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6"/>
            <p:cNvGrpSpPr/>
            <p:nvPr/>
          </p:nvGrpSpPr>
          <p:grpSpPr>
            <a:xfrm rot="-2700000">
              <a:off x="-1849486" y="4077080"/>
              <a:ext cx="3167166" cy="299397"/>
              <a:chOff x="-304800" y="4182975"/>
              <a:chExt cx="3167197" cy="299400"/>
            </a:xfrm>
          </p:grpSpPr>
          <p:sp>
            <p:nvSpPr>
              <p:cNvPr id="68" name="Google Shape;68;p6"/>
              <p:cNvSpPr/>
              <p:nvPr/>
            </p:nvSpPr>
            <p:spPr>
              <a:xfrm>
                <a:off x="2539597" y="4182975"/>
                <a:ext cx="3228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304800" y="4182975"/>
                <a:ext cx="2763000" cy="29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 name="Google Shape;70;p6"/>
          <p:cNvSpPr txBox="1"/>
          <p:nvPr>
            <p:ph type="title"/>
          </p:nvPr>
        </p:nvSpPr>
        <p:spPr>
          <a:xfrm>
            <a:off x="1696075" y="522375"/>
            <a:ext cx="61986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grpSp>
        <p:nvGrpSpPr>
          <p:cNvPr id="71" name="Google Shape;71;p6"/>
          <p:cNvGrpSpPr/>
          <p:nvPr/>
        </p:nvGrpSpPr>
        <p:grpSpPr>
          <a:xfrm rot="10800000">
            <a:off x="7894801" y="572458"/>
            <a:ext cx="1253474" cy="328534"/>
            <a:chOff x="-8549" y="582500"/>
            <a:chExt cx="1253474" cy="328534"/>
          </a:xfrm>
        </p:grpSpPr>
        <p:sp>
          <p:nvSpPr>
            <p:cNvPr id="72" name="Google Shape;72;p6"/>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7"/>
          <p:cNvSpPr txBox="1"/>
          <p:nvPr>
            <p:ph idx="1" type="subTitle"/>
          </p:nvPr>
        </p:nvSpPr>
        <p:spPr>
          <a:xfrm>
            <a:off x="6124125" y="2307550"/>
            <a:ext cx="2201700" cy="1967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grpSp>
        <p:nvGrpSpPr>
          <p:cNvPr id="76" name="Google Shape;76;p7"/>
          <p:cNvGrpSpPr/>
          <p:nvPr/>
        </p:nvGrpSpPr>
        <p:grpSpPr>
          <a:xfrm rot="10800000">
            <a:off x="7894801" y="572458"/>
            <a:ext cx="1253474" cy="328534"/>
            <a:chOff x="-8549" y="582500"/>
            <a:chExt cx="1253474" cy="328534"/>
          </a:xfrm>
        </p:grpSpPr>
        <p:sp>
          <p:nvSpPr>
            <p:cNvPr id="77" name="Google Shape;77;p7"/>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7"/>
          <p:cNvSpPr txBox="1"/>
          <p:nvPr>
            <p:ph type="title"/>
          </p:nvPr>
        </p:nvSpPr>
        <p:spPr>
          <a:xfrm>
            <a:off x="1696075" y="522375"/>
            <a:ext cx="61986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0" name="Shape 80"/>
        <p:cNvGrpSpPr/>
        <p:nvPr/>
      </p:nvGrpSpPr>
      <p:grpSpPr>
        <a:xfrm>
          <a:off x="0" y="0"/>
          <a:ext cx="0" cy="0"/>
          <a:chOff x="0" y="0"/>
          <a:chExt cx="0" cy="0"/>
        </a:xfrm>
      </p:grpSpPr>
      <p:sp>
        <p:nvSpPr>
          <p:cNvPr id="81" name="Google Shape;81;p8"/>
          <p:cNvSpPr txBox="1"/>
          <p:nvPr>
            <p:ph type="title"/>
          </p:nvPr>
        </p:nvSpPr>
        <p:spPr>
          <a:xfrm>
            <a:off x="965350" y="1569350"/>
            <a:ext cx="4911000" cy="154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82" name="Google Shape;82;p8"/>
          <p:cNvGrpSpPr/>
          <p:nvPr/>
        </p:nvGrpSpPr>
        <p:grpSpPr>
          <a:xfrm>
            <a:off x="6949919" y="-1142700"/>
            <a:ext cx="3813434" cy="5379074"/>
            <a:chOff x="6949919" y="-1142700"/>
            <a:chExt cx="3813434" cy="5379074"/>
          </a:xfrm>
        </p:grpSpPr>
        <p:grpSp>
          <p:nvGrpSpPr>
            <p:cNvPr id="83" name="Google Shape;83;p8"/>
            <p:cNvGrpSpPr/>
            <p:nvPr/>
          </p:nvGrpSpPr>
          <p:grpSpPr>
            <a:xfrm rot="8100000">
              <a:off x="6591951" y="-66783"/>
              <a:ext cx="3167166" cy="299397"/>
              <a:chOff x="-304800" y="4182975"/>
              <a:chExt cx="3167197" cy="299400"/>
            </a:xfrm>
          </p:grpSpPr>
          <p:sp>
            <p:nvSpPr>
              <p:cNvPr id="84" name="Google Shape;84;p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8"/>
            <p:cNvGrpSpPr/>
            <p:nvPr/>
          </p:nvGrpSpPr>
          <p:grpSpPr>
            <a:xfrm rot="8100000">
              <a:off x="7205126" y="-66783"/>
              <a:ext cx="3167166" cy="299397"/>
              <a:chOff x="-304800" y="4182975"/>
              <a:chExt cx="3167197" cy="299400"/>
            </a:xfrm>
          </p:grpSpPr>
          <p:sp>
            <p:nvSpPr>
              <p:cNvPr id="87" name="Google Shape;87;p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p:nvPr/>
          </p:nvSpPr>
          <p:spPr>
            <a:xfrm rot="8100000">
              <a:off x="7243633" y="710788"/>
              <a:ext cx="2762808" cy="29953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8"/>
            <p:cNvGrpSpPr/>
            <p:nvPr/>
          </p:nvGrpSpPr>
          <p:grpSpPr>
            <a:xfrm rot="8100000">
              <a:off x="7034392" y="1940414"/>
              <a:ext cx="3167166" cy="299397"/>
              <a:chOff x="-304800" y="4182975"/>
              <a:chExt cx="3167197" cy="299400"/>
            </a:xfrm>
          </p:grpSpPr>
          <p:sp>
            <p:nvSpPr>
              <p:cNvPr id="91" name="Google Shape;91;p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8"/>
            <p:cNvGrpSpPr/>
            <p:nvPr/>
          </p:nvGrpSpPr>
          <p:grpSpPr>
            <a:xfrm rot="8100000">
              <a:off x="7647567" y="1940414"/>
              <a:ext cx="3167166" cy="299397"/>
              <a:chOff x="-304800" y="4182975"/>
              <a:chExt cx="3167197" cy="299400"/>
            </a:xfrm>
          </p:grpSpPr>
          <p:sp>
            <p:nvSpPr>
              <p:cNvPr id="94" name="Google Shape;94;p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8"/>
            <p:cNvGrpSpPr/>
            <p:nvPr/>
          </p:nvGrpSpPr>
          <p:grpSpPr>
            <a:xfrm rot="8100000">
              <a:off x="7340979" y="2861061"/>
              <a:ext cx="3167166" cy="299397"/>
              <a:chOff x="-304800" y="4182975"/>
              <a:chExt cx="3167197" cy="299400"/>
            </a:xfrm>
          </p:grpSpPr>
          <p:sp>
            <p:nvSpPr>
              <p:cNvPr id="97" name="Google Shape;97;p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8"/>
            <p:cNvGrpSpPr/>
            <p:nvPr/>
          </p:nvGrpSpPr>
          <p:grpSpPr>
            <a:xfrm rot="8100000">
              <a:off x="7954154" y="2861061"/>
              <a:ext cx="3167166" cy="299397"/>
              <a:chOff x="-304800" y="4182975"/>
              <a:chExt cx="3167197" cy="299400"/>
            </a:xfrm>
          </p:grpSpPr>
          <p:sp>
            <p:nvSpPr>
              <p:cNvPr id="100" name="Google Shape;100;p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8"/>
            <p:cNvGrpSpPr/>
            <p:nvPr/>
          </p:nvGrpSpPr>
          <p:grpSpPr>
            <a:xfrm rot="8100000">
              <a:off x="7511714" y="853864"/>
              <a:ext cx="3167166" cy="299397"/>
              <a:chOff x="-304800" y="4182975"/>
              <a:chExt cx="3167197" cy="299400"/>
            </a:xfrm>
          </p:grpSpPr>
          <p:sp>
            <p:nvSpPr>
              <p:cNvPr id="103" name="Google Shape;103;p8"/>
              <p:cNvSpPr/>
              <p:nvPr/>
            </p:nvSpPr>
            <p:spPr>
              <a:xfrm>
                <a:off x="-304800" y="4182975"/>
                <a:ext cx="27630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2539597" y="4182975"/>
                <a:ext cx="322800" cy="29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 name="Google Shape;105;p8"/>
          <p:cNvSpPr txBox="1"/>
          <p:nvPr>
            <p:ph idx="1" type="subTitle"/>
          </p:nvPr>
        </p:nvSpPr>
        <p:spPr>
          <a:xfrm>
            <a:off x="965350" y="3200475"/>
            <a:ext cx="47034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6" name="Google Shape;106;p8"/>
          <p:cNvSpPr/>
          <p:nvPr/>
        </p:nvSpPr>
        <p:spPr>
          <a:xfrm>
            <a:off x="0" y="1640850"/>
            <a:ext cx="807600" cy="1861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107" name="Shape 107"/>
        <p:cNvGrpSpPr/>
        <p:nvPr/>
      </p:nvGrpSpPr>
      <p:grpSpPr>
        <a:xfrm>
          <a:off x="0" y="0"/>
          <a:ext cx="0" cy="0"/>
          <a:chOff x="0" y="0"/>
          <a:chExt cx="0" cy="0"/>
        </a:xfrm>
      </p:grpSpPr>
      <p:grpSp>
        <p:nvGrpSpPr>
          <p:cNvPr id="108" name="Google Shape;108;p9"/>
          <p:cNvGrpSpPr/>
          <p:nvPr/>
        </p:nvGrpSpPr>
        <p:grpSpPr>
          <a:xfrm>
            <a:off x="6949919" y="-1142700"/>
            <a:ext cx="3813434" cy="5379074"/>
            <a:chOff x="6949919" y="-1142700"/>
            <a:chExt cx="3813434" cy="5379074"/>
          </a:xfrm>
        </p:grpSpPr>
        <p:grpSp>
          <p:nvGrpSpPr>
            <p:cNvPr id="109" name="Google Shape;109;p9"/>
            <p:cNvGrpSpPr/>
            <p:nvPr/>
          </p:nvGrpSpPr>
          <p:grpSpPr>
            <a:xfrm rot="8100000">
              <a:off x="6591951" y="-66783"/>
              <a:ext cx="3167166" cy="299397"/>
              <a:chOff x="-304800" y="4182975"/>
              <a:chExt cx="3167197" cy="299400"/>
            </a:xfrm>
          </p:grpSpPr>
          <p:sp>
            <p:nvSpPr>
              <p:cNvPr id="110" name="Google Shape;110;p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9"/>
            <p:cNvGrpSpPr/>
            <p:nvPr/>
          </p:nvGrpSpPr>
          <p:grpSpPr>
            <a:xfrm rot="8100000">
              <a:off x="7205126" y="-66783"/>
              <a:ext cx="3167166" cy="299397"/>
              <a:chOff x="-304800" y="4182975"/>
              <a:chExt cx="3167197" cy="299400"/>
            </a:xfrm>
          </p:grpSpPr>
          <p:sp>
            <p:nvSpPr>
              <p:cNvPr id="113" name="Google Shape;113;p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9"/>
            <p:cNvSpPr/>
            <p:nvPr/>
          </p:nvSpPr>
          <p:spPr>
            <a:xfrm rot="8100000">
              <a:off x="7243633" y="710788"/>
              <a:ext cx="2762808" cy="29953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9"/>
            <p:cNvGrpSpPr/>
            <p:nvPr/>
          </p:nvGrpSpPr>
          <p:grpSpPr>
            <a:xfrm rot="8100000">
              <a:off x="7034392" y="1940414"/>
              <a:ext cx="3167166" cy="299397"/>
              <a:chOff x="-304800" y="4182975"/>
              <a:chExt cx="3167197" cy="299400"/>
            </a:xfrm>
          </p:grpSpPr>
          <p:sp>
            <p:nvSpPr>
              <p:cNvPr id="117" name="Google Shape;117;p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9"/>
            <p:cNvGrpSpPr/>
            <p:nvPr/>
          </p:nvGrpSpPr>
          <p:grpSpPr>
            <a:xfrm rot="8100000">
              <a:off x="7647567" y="1940414"/>
              <a:ext cx="3167166" cy="299397"/>
              <a:chOff x="-304800" y="4182975"/>
              <a:chExt cx="3167197" cy="299400"/>
            </a:xfrm>
          </p:grpSpPr>
          <p:sp>
            <p:nvSpPr>
              <p:cNvPr id="120" name="Google Shape;120;p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9"/>
            <p:cNvGrpSpPr/>
            <p:nvPr/>
          </p:nvGrpSpPr>
          <p:grpSpPr>
            <a:xfrm rot="8100000">
              <a:off x="7340979" y="2861061"/>
              <a:ext cx="3167166" cy="299397"/>
              <a:chOff x="-304800" y="4182975"/>
              <a:chExt cx="3167197" cy="299400"/>
            </a:xfrm>
          </p:grpSpPr>
          <p:sp>
            <p:nvSpPr>
              <p:cNvPr id="123" name="Google Shape;123;p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9"/>
            <p:cNvGrpSpPr/>
            <p:nvPr/>
          </p:nvGrpSpPr>
          <p:grpSpPr>
            <a:xfrm rot="8100000">
              <a:off x="7954154" y="2861061"/>
              <a:ext cx="3167166" cy="299397"/>
              <a:chOff x="-304800" y="4182975"/>
              <a:chExt cx="3167197" cy="299400"/>
            </a:xfrm>
          </p:grpSpPr>
          <p:sp>
            <p:nvSpPr>
              <p:cNvPr id="126" name="Google Shape;126;p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9"/>
            <p:cNvGrpSpPr/>
            <p:nvPr/>
          </p:nvGrpSpPr>
          <p:grpSpPr>
            <a:xfrm rot="8100000">
              <a:off x="7511714" y="853864"/>
              <a:ext cx="3167166" cy="299397"/>
              <a:chOff x="-304800" y="4182975"/>
              <a:chExt cx="3167197" cy="299400"/>
            </a:xfrm>
          </p:grpSpPr>
          <p:sp>
            <p:nvSpPr>
              <p:cNvPr id="129" name="Google Shape;129;p9"/>
              <p:cNvSpPr/>
              <p:nvPr/>
            </p:nvSpPr>
            <p:spPr>
              <a:xfrm>
                <a:off x="-304800" y="4182975"/>
                <a:ext cx="27630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2539597" y="4182975"/>
                <a:ext cx="322800" cy="29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 name="Google Shape;131;p9"/>
          <p:cNvSpPr txBox="1"/>
          <p:nvPr>
            <p:ph idx="1" type="subTitle"/>
          </p:nvPr>
        </p:nvSpPr>
        <p:spPr>
          <a:xfrm>
            <a:off x="833700" y="1455050"/>
            <a:ext cx="3155400" cy="45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800"/>
              <a:buFont typeface="Overpass Black"/>
              <a:buNone/>
              <a:defRPr sz="1800">
                <a:solidFill>
                  <a:schemeClr val="lt1"/>
                </a:solidFill>
                <a:latin typeface="Overpass Black"/>
                <a:ea typeface="Overpass Black"/>
                <a:cs typeface="Overpass Black"/>
                <a:sym typeface="Overpass Black"/>
              </a:defRPr>
            </a:lvl1pPr>
            <a:lvl2pPr lvl="1" rtl="0">
              <a:lnSpc>
                <a:spcPct val="100000"/>
              </a:lnSpc>
              <a:spcBef>
                <a:spcPts val="0"/>
              </a:spcBef>
              <a:spcAft>
                <a:spcPts val="0"/>
              </a:spcAft>
              <a:buClr>
                <a:schemeClr val="lt1"/>
              </a:buClr>
              <a:buSzPts val="1800"/>
              <a:buNone/>
              <a:defRPr b="1" sz="1800">
                <a:solidFill>
                  <a:schemeClr val="lt1"/>
                </a:solidFill>
              </a:defRPr>
            </a:lvl2pPr>
            <a:lvl3pPr lvl="2" rtl="0">
              <a:lnSpc>
                <a:spcPct val="100000"/>
              </a:lnSpc>
              <a:spcBef>
                <a:spcPts val="0"/>
              </a:spcBef>
              <a:spcAft>
                <a:spcPts val="0"/>
              </a:spcAft>
              <a:buClr>
                <a:schemeClr val="lt1"/>
              </a:buClr>
              <a:buSzPts val="1800"/>
              <a:buNone/>
              <a:defRPr b="1" sz="1800">
                <a:solidFill>
                  <a:schemeClr val="lt1"/>
                </a:solidFill>
              </a:defRPr>
            </a:lvl3pPr>
            <a:lvl4pPr lvl="3" rtl="0">
              <a:lnSpc>
                <a:spcPct val="100000"/>
              </a:lnSpc>
              <a:spcBef>
                <a:spcPts val="0"/>
              </a:spcBef>
              <a:spcAft>
                <a:spcPts val="0"/>
              </a:spcAft>
              <a:buClr>
                <a:schemeClr val="lt1"/>
              </a:buClr>
              <a:buSzPts val="1800"/>
              <a:buNone/>
              <a:defRPr b="1" sz="1800">
                <a:solidFill>
                  <a:schemeClr val="lt1"/>
                </a:solidFill>
              </a:defRPr>
            </a:lvl4pPr>
            <a:lvl5pPr lvl="4" rtl="0">
              <a:lnSpc>
                <a:spcPct val="100000"/>
              </a:lnSpc>
              <a:spcBef>
                <a:spcPts val="0"/>
              </a:spcBef>
              <a:spcAft>
                <a:spcPts val="0"/>
              </a:spcAft>
              <a:buClr>
                <a:schemeClr val="lt1"/>
              </a:buClr>
              <a:buSzPts val="1800"/>
              <a:buNone/>
              <a:defRPr b="1" sz="1800">
                <a:solidFill>
                  <a:schemeClr val="lt1"/>
                </a:solidFill>
              </a:defRPr>
            </a:lvl5pPr>
            <a:lvl6pPr lvl="5" rtl="0">
              <a:lnSpc>
                <a:spcPct val="100000"/>
              </a:lnSpc>
              <a:spcBef>
                <a:spcPts val="0"/>
              </a:spcBef>
              <a:spcAft>
                <a:spcPts val="0"/>
              </a:spcAft>
              <a:buClr>
                <a:schemeClr val="lt1"/>
              </a:buClr>
              <a:buSzPts val="1800"/>
              <a:buNone/>
              <a:defRPr b="1" sz="1800">
                <a:solidFill>
                  <a:schemeClr val="lt1"/>
                </a:solidFill>
              </a:defRPr>
            </a:lvl6pPr>
            <a:lvl7pPr lvl="6" rtl="0">
              <a:lnSpc>
                <a:spcPct val="100000"/>
              </a:lnSpc>
              <a:spcBef>
                <a:spcPts val="0"/>
              </a:spcBef>
              <a:spcAft>
                <a:spcPts val="0"/>
              </a:spcAft>
              <a:buClr>
                <a:schemeClr val="lt1"/>
              </a:buClr>
              <a:buSzPts val="1800"/>
              <a:buNone/>
              <a:defRPr b="1" sz="1800">
                <a:solidFill>
                  <a:schemeClr val="lt1"/>
                </a:solidFill>
              </a:defRPr>
            </a:lvl7pPr>
            <a:lvl8pPr lvl="7" rtl="0">
              <a:lnSpc>
                <a:spcPct val="100000"/>
              </a:lnSpc>
              <a:spcBef>
                <a:spcPts val="0"/>
              </a:spcBef>
              <a:spcAft>
                <a:spcPts val="0"/>
              </a:spcAft>
              <a:buClr>
                <a:schemeClr val="lt1"/>
              </a:buClr>
              <a:buSzPts val="1800"/>
              <a:buNone/>
              <a:defRPr b="1" sz="1800">
                <a:solidFill>
                  <a:schemeClr val="lt1"/>
                </a:solidFill>
              </a:defRPr>
            </a:lvl8pPr>
            <a:lvl9pPr lvl="8" rtl="0">
              <a:lnSpc>
                <a:spcPct val="100000"/>
              </a:lnSpc>
              <a:spcBef>
                <a:spcPts val="0"/>
              </a:spcBef>
              <a:spcAft>
                <a:spcPts val="0"/>
              </a:spcAft>
              <a:buClr>
                <a:schemeClr val="lt1"/>
              </a:buClr>
              <a:buSzPts val="1800"/>
              <a:buNone/>
              <a:defRPr b="1" sz="1800">
                <a:solidFill>
                  <a:schemeClr val="lt1"/>
                </a:solidFill>
              </a:defRPr>
            </a:lvl9pPr>
          </a:lstStyle>
          <a:p/>
        </p:txBody>
      </p:sp>
      <p:sp>
        <p:nvSpPr>
          <p:cNvPr id="132" name="Google Shape;132;p9"/>
          <p:cNvSpPr txBox="1"/>
          <p:nvPr>
            <p:ph idx="2" type="subTitle"/>
          </p:nvPr>
        </p:nvSpPr>
        <p:spPr>
          <a:xfrm>
            <a:off x="833700" y="1937499"/>
            <a:ext cx="2503200" cy="117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3" name="Google Shape;133;p9"/>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grpSp>
        <p:nvGrpSpPr>
          <p:cNvPr id="134" name="Google Shape;134;p9"/>
          <p:cNvGrpSpPr/>
          <p:nvPr/>
        </p:nvGrpSpPr>
        <p:grpSpPr>
          <a:xfrm>
            <a:off x="-4274" y="572458"/>
            <a:ext cx="1253474" cy="328534"/>
            <a:chOff x="-8549" y="582500"/>
            <a:chExt cx="1253474" cy="328534"/>
          </a:xfrm>
        </p:grpSpPr>
        <p:sp>
          <p:nvSpPr>
            <p:cNvPr id="135" name="Google Shape;135;p9"/>
            <p:cNvSpPr/>
            <p:nvPr/>
          </p:nvSpPr>
          <p:spPr>
            <a:xfrm rot="5400000">
              <a:off x="253776" y="320175"/>
              <a:ext cx="328525" cy="853174"/>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rot="5400000">
              <a:off x="914547" y="580657"/>
              <a:ext cx="328525" cy="332230"/>
            </a:xfrm>
            <a:custGeom>
              <a:rect b="b" l="l" r="r" t="t"/>
              <a:pathLst>
                <a:path extrusionOk="0" h="63433" w="9696">
                  <a:moveTo>
                    <a:pt x="0" y="0"/>
                  </a:moveTo>
                  <a:lnTo>
                    <a:pt x="0" y="63432"/>
                  </a:lnTo>
                  <a:lnTo>
                    <a:pt x="9695" y="63432"/>
                  </a:lnTo>
                  <a:lnTo>
                    <a:pt x="9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 name="Shape 137"/>
        <p:cNvGrpSpPr/>
        <p:nvPr/>
      </p:nvGrpSpPr>
      <p:grpSpPr>
        <a:xfrm>
          <a:off x="0" y="0"/>
          <a:ext cx="0" cy="0"/>
          <a:chOff x="0" y="0"/>
          <a:chExt cx="0" cy="0"/>
        </a:xfrm>
      </p:grpSpPr>
      <p:sp>
        <p:nvSpPr>
          <p:cNvPr id="138" name="Google Shape;138;p10"/>
          <p:cNvSpPr/>
          <p:nvPr/>
        </p:nvSpPr>
        <p:spPr>
          <a:xfrm>
            <a:off x="0" y="1640850"/>
            <a:ext cx="807600" cy="186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
          <p:cNvSpPr txBox="1"/>
          <p:nvPr>
            <p:ph type="title"/>
          </p:nvPr>
        </p:nvSpPr>
        <p:spPr>
          <a:xfrm>
            <a:off x="968500" y="1640775"/>
            <a:ext cx="2900100" cy="18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Rubik Black"/>
              <a:buNone/>
              <a:defRPr b="0" sz="2000">
                <a:latin typeface="Rubik Black"/>
                <a:ea typeface="Rubik Black"/>
                <a:cs typeface="Rubik Black"/>
                <a:sym typeface="Rubik Black"/>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9pPr>
          </a:lstStyle>
          <a:p/>
        </p:txBody>
      </p:sp>
      <p:sp>
        <p:nvSpPr>
          <p:cNvPr id="7" name="Google Shape;7;p1"/>
          <p:cNvSpPr txBox="1"/>
          <p:nvPr>
            <p:ph idx="1" type="body"/>
          </p:nvPr>
        </p:nvSpPr>
        <p:spPr>
          <a:xfrm>
            <a:off x="720000" y="1247450"/>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1"/>
              </a:buClr>
              <a:buSzPts val="1600"/>
              <a:buFont typeface="Overpass"/>
              <a:buChar char="●"/>
              <a:defRPr sz="1600">
                <a:solidFill>
                  <a:schemeClr val="dk1"/>
                </a:solidFill>
                <a:latin typeface="Overpass"/>
                <a:ea typeface="Overpass"/>
                <a:cs typeface="Overpass"/>
                <a:sym typeface="Overpass"/>
              </a:defRPr>
            </a:lvl1pPr>
            <a:lvl2pPr indent="-317500" lvl="1" marL="9144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1"/>
          <p:cNvSpPr txBox="1"/>
          <p:nvPr>
            <p:ph type="ctrTitle"/>
          </p:nvPr>
        </p:nvSpPr>
        <p:spPr>
          <a:xfrm>
            <a:off x="1081600" y="2018000"/>
            <a:ext cx="4645500" cy="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Stocks Portfolio Manager</a:t>
            </a:r>
            <a:endParaRPr sz="2600"/>
          </a:p>
        </p:txBody>
      </p:sp>
      <p:grpSp>
        <p:nvGrpSpPr>
          <p:cNvPr id="412" name="Google Shape;412;p31"/>
          <p:cNvGrpSpPr/>
          <p:nvPr/>
        </p:nvGrpSpPr>
        <p:grpSpPr>
          <a:xfrm>
            <a:off x="4753247" y="1336119"/>
            <a:ext cx="4560566" cy="3268355"/>
            <a:chOff x="1190200" y="1058700"/>
            <a:chExt cx="5212075" cy="3635950"/>
          </a:xfrm>
        </p:grpSpPr>
        <p:sp>
          <p:nvSpPr>
            <p:cNvPr id="413" name="Google Shape;413;p31"/>
            <p:cNvSpPr/>
            <p:nvPr/>
          </p:nvSpPr>
          <p:spPr>
            <a:xfrm>
              <a:off x="1190200" y="4224300"/>
              <a:ext cx="5212075" cy="2525"/>
            </a:xfrm>
            <a:custGeom>
              <a:rect b="b" l="l" r="r" t="t"/>
              <a:pathLst>
                <a:path extrusionOk="0" h="101" w="208483">
                  <a:moveTo>
                    <a:pt x="0" y="0"/>
                  </a:moveTo>
                  <a:lnTo>
                    <a:pt x="0" y="101"/>
                  </a:lnTo>
                  <a:lnTo>
                    <a:pt x="208482" y="101"/>
                  </a:lnTo>
                  <a:lnTo>
                    <a:pt x="2084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4552600" y="4420275"/>
              <a:ext cx="90075" cy="2525"/>
            </a:xfrm>
            <a:custGeom>
              <a:rect b="b" l="l" r="r" t="t"/>
              <a:pathLst>
                <a:path extrusionOk="0" h="101" w="3603">
                  <a:moveTo>
                    <a:pt x="0" y="0"/>
                  </a:moveTo>
                  <a:lnTo>
                    <a:pt x="0" y="100"/>
                  </a:lnTo>
                  <a:lnTo>
                    <a:pt x="3603" y="100"/>
                  </a:lnTo>
                  <a:lnTo>
                    <a:pt x="36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2753800" y="4291025"/>
              <a:ext cx="241875" cy="2525"/>
            </a:xfrm>
            <a:custGeom>
              <a:rect b="b" l="l" r="r" t="t"/>
              <a:pathLst>
                <a:path extrusionOk="0" h="101" w="9675">
                  <a:moveTo>
                    <a:pt x="1" y="0"/>
                  </a:moveTo>
                  <a:lnTo>
                    <a:pt x="1" y="100"/>
                  </a:lnTo>
                  <a:lnTo>
                    <a:pt x="9674" y="100"/>
                  </a:lnTo>
                  <a:lnTo>
                    <a:pt x="96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5381525" y="4346875"/>
              <a:ext cx="591275" cy="2550"/>
            </a:xfrm>
            <a:custGeom>
              <a:rect b="b" l="l" r="r" t="t"/>
              <a:pathLst>
                <a:path extrusionOk="0" h="102" w="23651">
                  <a:moveTo>
                    <a:pt x="0" y="1"/>
                  </a:moveTo>
                  <a:lnTo>
                    <a:pt x="0" y="101"/>
                  </a:lnTo>
                  <a:lnTo>
                    <a:pt x="23650" y="101"/>
                  </a:lnTo>
                  <a:lnTo>
                    <a:pt x="236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1635500" y="4346875"/>
              <a:ext cx="590450" cy="2550"/>
            </a:xfrm>
            <a:custGeom>
              <a:rect b="b" l="l" r="r" t="t"/>
              <a:pathLst>
                <a:path extrusionOk="0" h="102" w="23618">
                  <a:moveTo>
                    <a:pt x="1" y="1"/>
                  </a:moveTo>
                  <a:lnTo>
                    <a:pt x="1" y="101"/>
                  </a:lnTo>
                  <a:lnTo>
                    <a:pt x="23618" y="101"/>
                  </a:lnTo>
                  <a:lnTo>
                    <a:pt x="236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2371025" y="1198800"/>
              <a:ext cx="2767850" cy="1503600"/>
            </a:xfrm>
            <a:custGeom>
              <a:rect b="b" l="l" r="r" t="t"/>
              <a:pathLst>
                <a:path extrusionOk="0" h="60144" w="110714">
                  <a:moveTo>
                    <a:pt x="1" y="1"/>
                  </a:moveTo>
                  <a:lnTo>
                    <a:pt x="1" y="60144"/>
                  </a:lnTo>
                  <a:lnTo>
                    <a:pt x="110713" y="60144"/>
                  </a:lnTo>
                  <a:lnTo>
                    <a:pt x="1107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2340175" y="1198800"/>
              <a:ext cx="2767000" cy="1503600"/>
            </a:xfrm>
            <a:custGeom>
              <a:rect b="b" l="l" r="r" t="t"/>
              <a:pathLst>
                <a:path extrusionOk="0" h="60144" w="110680">
                  <a:moveTo>
                    <a:pt x="1" y="1"/>
                  </a:moveTo>
                  <a:lnTo>
                    <a:pt x="1" y="60144"/>
                  </a:lnTo>
                  <a:lnTo>
                    <a:pt x="110680" y="60144"/>
                  </a:lnTo>
                  <a:lnTo>
                    <a:pt x="1106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2396050" y="1262175"/>
              <a:ext cx="2655250" cy="1376850"/>
            </a:xfrm>
            <a:custGeom>
              <a:rect b="b" l="l" r="r" t="t"/>
              <a:pathLst>
                <a:path extrusionOk="0" h="55074" w="106210">
                  <a:moveTo>
                    <a:pt x="0" y="1"/>
                  </a:moveTo>
                  <a:lnTo>
                    <a:pt x="0" y="55073"/>
                  </a:lnTo>
                  <a:lnTo>
                    <a:pt x="106210" y="55073"/>
                  </a:lnTo>
                  <a:lnTo>
                    <a:pt x="1062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2396050" y="1262175"/>
              <a:ext cx="24200" cy="1376850"/>
            </a:xfrm>
            <a:custGeom>
              <a:rect b="b" l="l" r="r" t="t"/>
              <a:pathLst>
                <a:path extrusionOk="0" h="55074" w="968">
                  <a:moveTo>
                    <a:pt x="0" y="1"/>
                  </a:moveTo>
                  <a:lnTo>
                    <a:pt x="0" y="55073"/>
                  </a:lnTo>
                  <a:lnTo>
                    <a:pt x="968" y="55073"/>
                  </a:lnTo>
                  <a:lnTo>
                    <a:pt x="9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2362700" y="2312100"/>
              <a:ext cx="2721950" cy="85075"/>
            </a:xfrm>
            <a:custGeom>
              <a:rect b="b" l="l" r="r" t="t"/>
              <a:pathLst>
                <a:path extrusionOk="0" h="3403" w="108878">
                  <a:moveTo>
                    <a:pt x="0" y="0"/>
                  </a:moveTo>
                  <a:lnTo>
                    <a:pt x="0" y="3403"/>
                  </a:lnTo>
                  <a:lnTo>
                    <a:pt x="108878" y="3403"/>
                  </a:lnTo>
                  <a:lnTo>
                    <a:pt x="108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2362700" y="1589925"/>
              <a:ext cx="2721950" cy="85075"/>
            </a:xfrm>
            <a:custGeom>
              <a:rect b="b" l="l" r="r" t="t"/>
              <a:pathLst>
                <a:path extrusionOk="0" h="3403" w="108878">
                  <a:moveTo>
                    <a:pt x="0" y="0"/>
                  </a:moveTo>
                  <a:lnTo>
                    <a:pt x="0" y="3402"/>
                  </a:lnTo>
                  <a:lnTo>
                    <a:pt x="108878" y="3402"/>
                  </a:lnTo>
                  <a:lnTo>
                    <a:pt x="108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2225925" y="1058700"/>
              <a:ext cx="101775" cy="87200"/>
            </a:xfrm>
            <a:custGeom>
              <a:rect b="b" l="l" r="r" t="t"/>
              <a:pathLst>
                <a:path extrusionOk="0" h="3488" w="4071">
                  <a:moveTo>
                    <a:pt x="1735" y="0"/>
                  </a:moveTo>
                  <a:cubicBezTo>
                    <a:pt x="801" y="0"/>
                    <a:pt x="1" y="801"/>
                    <a:pt x="1" y="1735"/>
                  </a:cubicBezTo>
                  <a:cubicBezTo>
                    <a:pt x="1" y="2794"/>
                    <a:pt x="867" y="3487"/>
                    <a:pt x="1759" y="3487"/>
                  </a:cubicBezTo>
                  <a:cubicBezTo>
                    <a:pt x="2188" y="3487"/>
                    <a:pt x="2623" y="3327"/>
                    <a:pt x="2969" y="2969"/>
                  </a:cubicBezTo>
                  <a:cubicBezTo>
                    <a:pt x="4070" y="1869"/>
                    <a:pt x="3303" y="0"/>
                    <a:pt x="1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2397725" y="1102075"/>
              <a:ext cx="24200" cy="49225"/>
            </a:xfrm>
            <a:custGeom>
              <a:rect b="b" l="l" r="r" t="t"/>
              <a:pathLst>
                <a:path extrusionOk="0" h="1969" w="968">
                  <a:moveTo>
                    <a:pt x="501" y="0"/>
                  </a:moveTo>
                  <a:cubicBezTo>
                    <a:pt x="234" y="0"/>
                    <a:pt x="0" y="200"/>
                    <a:pt x="0" y="467"/>
                  </a:cubicBezTo>
                  <a:lnTo>
                    <a:pt x="0" y="1468"/>
                  </a:lnTo>
                  <a:cubicBezTo>
                    <a:pt x="0" y="1735"/>
                    <a:pt x="200" y="1968"/>
                    <a:pt x="501" y="1968"/>
                  </a:cubicBezTo>
                  <a:cubicBezTo>
                    <a:pt x="734" y="1968"/>
                    <a:pt x="968" y="1735"/>
                    <a:pt x="968" y="1501"/>
                  </a:cubicBezTo>
                  <a:lnTo>
                    <a:pt x="968" y="467"/>
                  </a:lnTo>
                  <a:cubicBezTo>
                    <a:pt x="934" y="200"/>
                    <a:pt x="734" y="0"/>
                    <a:pt x="5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2280975" y="1102075"/>
              <a:ext cx="2803675" cy="316075"/>
            </a:xfrm>
            <a:custGeom>
              <a:rect b="b" l="l" r="r" t="t"/>
              <a:pathLst>
                <a:path extrusionOk="0" h="12643" w="112147">
                  <a:moveTo>
                    <a:pt x="0" y="0"/>
                  </a:moveTo>
                  <a:lnTo>
                    <a:pt x="0" y="12642"/>
                  </a:lnTo>
                  <a:lnTo>
                    <a:pt x="112147" y="12642"/>
                  </a:lnTo>
                  <a:lnTo>
                    <a:pt x="1121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4944525" y="1058700"/>
              <a:ext cx="86775" cy="87600"/>
            </a:xfrm>
            <a:custGeom>
              <a:rect b="b" l="l" r="r" t="t"/>
              <a:pathLst>
                <a:path extrusionOk="0" h="3504" w="3471">
                  <a:moveTo>
                    <a:pt x="1735" y="0"/>
                  </a:moveTo>
                  <a:cubicBezTo>
                    <a:pt x="768" y="0"/>
                    <a:pt x="1" y="801"/>
                    <a:pt x="1" y="1735"/>
                  </a:cubicBezTo>
                  <a:cubicBezTo>
                    <a:pt x="1" y="2702"/>
                    <a:pt x="768" y="3503"/>
                    <a:pt x="1735" y="3503"/>
                  </a:cubicBezTo>
                  <a:cubicBezTo>
                    <a:pt x="2669" y="3503"/>
                    <a:pt x="3470" y="2702"/>
                    <a:pt x="3470" y="1735"/>
                  </a:cubicBezTo>
                  <a:cubicBezTo>
                    <a:pt x="3470" y="801"/>
                    <a:pt x="2669" y="0"/>
                    <a:pt x="17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1909032" y="3475421"/>
              <a:ext cx="2063573" cy="748900"/>
            </a:xfrm>
            <a:custGeom>
              <a:rect b="b" l="l" r="r" t="t"/>
              <a:pathLst>
                <a:path extrusionOk="0" h="29956" w="61779">
                  <a:moveTo>
                    <a:pt x="1" y="1"/>
                  </a:moveTo>
                  <a:lnTo>
                    <a:pt x="1" y="29955"/>
                  </a:lnTo>
                  <a:lnTo>
                    <a:pt x="61778" y="29955"/>
                  </a:lnTo>
                  <a:lnTo>
                    <a:pt x="617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2487775" y="3726450"/>
              <a:ext cx="326925" cy="331925"/>
            </a:xfrm>
            <a:custGeom>
              <a:rect b="b" l="l" r="r" t="t"/>
              <a:pathLst>
                <a:path extrusionOk="0" h="13277" w="13077">
                  <a:moveTo>
                    <a:pt x="1" y="0"/>
                  </a:moveTo>
                  <a:lnTo>
                    <a:pt x="1" y="13276"/>
                  </a:lnTo>
                  <a:lnTo>
                    <a:pt x="13077" y="13276"/>
                  </a:lnTo>
                  <a:lnTo>
                    <a:pt x="130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1904025" y="3555475"/>
              <a:ext cx="2068175" cy="42575"/>
            </a:xfrm>
            <a:custGeom>
              <a:rect b="b" l="l" r="r" t="t"/>
              <a:pathLst>
                <a:path extrusionOk="0" h="1703" w="82727">
                  <a:moveTo>
                    <a:pt x="1" y="1"/>
                  </a:moveTo>
                  <a:lnTo>
                    <a:pt x="1" y="1702"/>
                  </a:lnTo>
                  <a:lnTo>
                    <a:pt x="82726" y="1702"/>
                  </a:lnTo>
                  <a:lnTo>
                    <a:pt x="827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3453475" y="3449575"/>
              <a:ext cx="547900" cy="123450"/>
            </a:xfrm>
            <a:custGeom>
              <a:rect b="b" l="l" r="r" t="t"/>
              <a:pathLst>
                <a:path extrusionOk="0" h="4938" w="21916">
                  <a:moveTo>
                    <a:pt x="0" y="1"/>
                  </a:moveTo>
                  <a:lnTo>
                    <a:pt x="0" y="4937"/>
                  </a:lnTo>
                  <a:lnTo>
                    <a:pt x="21916" y="4937"/>
                  </a:lnTo>
                  <a:lnTo>
                    <a:pt x="219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1880675" y="3449575"/>
              <a:ext cx="1572825" cy="123450"/>
            </a:xfrm>
            <a:custGeom>
              <a:rect b="b" l="l" r="r" t="t"/>
              <a:pathLst>
                <a:path extrusionOk="0" h="4938" w="62913">
                  <a:moveTo>
                    <a:pt x="1" y="1"/>
                  </a:moveTo>
                  <a:lnTo>
                    <a:pt x="1" y="4937"/>
                  </a:lnTo>
                  <a:lnTo>
                    <a:pt x="62912" y="4937"/>
                  </a:lnTo>
                  <a:lnTo>
                    <a:pt x="629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2325175" y="3239425"/>
              <a:ext cx="778075" cy="210175"/>
            </a:xfrm>
            <a:custGeom>
              <a:rect b="b" l="l" r="r" t="t"/>
              <a:pathLst>
                <a:path extrusionOk="0" h="8407" w="31123">
                  <a:moveTo>
                    <a:pt x="0" y="1"/>
                  </a:moveTo>
                  <a:cubicBezTo>
                    <a:pt x="0" y="1"/>
                    <a:pt x="400" y="8407"/>
                    <a:pt x="15545" y="8407"/>
                  </a:cubicBezTo>
                  <a:cubicBezTo>
                    <a:pt x="30722" y="8407"/>
                    <a:pt x="31122" y="1"/>
                    <a:pt x="31122"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2325175" y="3100150"/>
              <a:ext cx="778075" cy="210175"/>
            </a:xfrm>
            <a:custGeom>
              <a:rect b="b" l="l" r="r" t="t"/>
              <a:pathLst>
                <a:path extrusionOk="0" h="8407" w="31123">
                  <a:moveTo>
                    <a:pt x="0" y="1"/>
                  </a:moveTo>
                  <a:cubicBezTo>
                    <a:pt x="0" y="1"/>
                    <a:pt x="400" y="8407"/>
                    <a:pt x="15545" y="8407"/>
                  </a:cubicBezTo>
                  <a:cubicBezTo>
                    <a:pt x="30722" y="8407"/>
                    <a:pt x="31122" y="1"/>
                    <a:pt x="31122"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1774775" y="4458625"/>
              <a:ext cx="4042900" cy="23602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2160875" y="4350225"/>
              <a:ext cx="1024100" cy="192650"/>
            </a:xfrm>
            <a:custGeom>
              <a:rect b="b" l="l" r="r" t="t"/>
              <a:pathLst>
                <a:path extrusionOk="0" h="7706" w="40964">
                  <a:moveTo>
                    <a:pt x="1" y="0"/>
                  </a:moveTo>
                  <a:lnTo>
                    <a:pt x="1"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2160875" y="4350225"/>
              <a:ext cx="1024100" cy="21700"/>
            </a:xfrm>
            <a:custGeom>
              <a:rect b="b" l="l" r="r" t="t"/>
              <a:pathLst>
                <a:path extrusionOk="0" h="868" w="40964">
                  <a:moveTo>
                    <a:pt x="1" y="0"/>
                  </a:moveTo>
                  <a:lnTo>
                    <a:pt x="1" y="868"/>
                  </a:lnTo>
                  <a:lnTo>
                    <a:pt x="40963" y="868"/>
                  </a:lnTo>
                  <a:lnTo>
                    <a:pt x="40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2235925" y="4350225"/>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2328500" y="4350225"/>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2421075" y="4350225"/>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2513625" y="4350225"/>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2606200" y="4350225"/>
              <a:ext cx="40875" cy="192650"/>
            </a:xfrm>
            <a:custGeom>
              <a:rect b="b" l="l" r="r" t="t"/>
              <a:pathLst>
                <a:path extrusionOk="0" h="7706" w="1635">
                  <a:moveTo>
                    <a:pt x="0" y="0"/>
                  </a:moveTo>
                  <a:lnTo>
                    <a:pt x="0" y="7706"/>
                  </a:lnTo>
                  <a:lnTo>
                    <a:pt x="1635" y="7706"/>
                  </a:lnTo>
                  <a:lnTo>
                    <a:pt x="16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2698775" y="4350225"/>
              <a:ext cx="40875" cy="192650"/>
            </a:xfrm>
            <a:custGeom>
              <a:rect b="b" l="l" r="r" t="t"/>
              <a:pathLst>
                <a:path extrusionOk="0" h="7706" w="1635">
                  <a:moveTo>
                    <a:pt x="0" y="0"/>
                  </a:moveTo>
                  <a:lnTo>
                    <a:pt x="0" y="7706"/>
                  </a:lnTo>
                  <a:lnTo>
                    <a:pt x="1635" y="7706"/>
                  </a:lnTo>
                  <a:lnTo>
                    <a:pt x="16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2791325" y="4350225"/>
              <a:ext cx="40900" cy="192650"/>
            </a:xfrm>
            <a:custGeom>
              <a:rect b="b" l="l" r="r" t="t"/>
              <a:pathLst>
                <a:path extrusionOk="0" h="7706" w="1636">
                  <a:moveTo>
                    <a:pt x="1" y="0"/>
                  </a:moveTo>
                  <a:lnTo>
                    <a:pt x="1" y="7706"/>
                  </a:lnTo>
                  <a:lnTo>
                    <a:pt x="1635" y="7706"/>
                  </a:lnTo>
                  <a:lnTo>
                    <a:pt x="16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2884725" y="4350225"/>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2977300" y="4350225"/>
              <a:ext cx="40050" cy="192650"/>
            </a:xfrm>
            <a:custGeom>
              <a:rect b="b" l="l" r="r" t="t"/>
              <a:pathLst>
                <a:path extrusionOk="0" h="7706" w="1602">
                  <a:moveTo>
                    <a:pt x="0" y="0"/>
                  </a:moveTo>
                  <a:lnTo>
                    <a:pt x="0"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3069875" y="4350225"/>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2120025" y="4157575"/>
              <a:ext cx="1023250" cy="192675"/>
            </a:xfrm>
            <a:custGeom>
              <a:rect b="b" l="l" r="r" t="t"/>
              <a:pathLst>
                <a:path extrusionOk="0" h="7707" w="40930">
                  <a:moveTo>
                    <a:pt x="0" y="1"/>
                  </a:moveTo>
                  <a:lnTo>
                    <a:pt x="0" y="7706"/>
                  </a:lnTo>
                  <a:lnTo>
                    <a:pt x="40929" y="7706"/>
                  </a:lnTo>
                  <a:lnTo>
                    <a:pt x="409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2120025" y="4157575"/>
              <a:ext cx="1023250" cy="21725"/>
            </a:xfrm>
            <a:custGeom>
              <a:rect b="b" l="l" r="r" t="t"/>
              <a:pathLst>
                <a:path extrusionOk="0" h="869" w="40930">
                  <a:moveTo>
                    <a:pt x="0" y="1"/>
                  </a:moveTo>
                  <a:lnTo>
                    <a:pt x="0" y="868"/>
                  </a:lnTo>
                  <a:lnTo>
                    <a:pt x="40929" y="868"/>
                  </a:lnTo>
                  <a:lnTo>
                    <a:pt x="409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2194250" y="4157575"/>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2286800" y="4157575"/>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2379375" y="4157575"/>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2471925" y="4157575"/>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2565325" y="4157575"/>
              <a:ext cx="40075" cy="192675"/>
            </a:xfrm>
            <a:custGeom>
              <a:rect b="b" l="l" r="r" t="t"/>
              <a:pathLst>
                <a:path extrusionOk="0" h="7707" w="1603">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2657075" y="4157575"/>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2749625" y="4157575"/>
              <a:ext cx="40900" cy="192675"/>
            </a:xfrm>
            <a:custGeom>
              <a:rect b="b" l="l" r="r" t="t"/>
              <a:pathLst>
                <a:path extrusionOk="0" h="7707" w="1636">
                  <a:moveTo>
                    <a:pt x="1" y="1"/>
                  </a:moveTo>
                  <a:lnTo>
                    <a:pt x="1" y="7706"/>
                  </a:lnTo>
                  <a:lnTo>
                    <a:pt x="1635" y="7706"/>
                  </a:lnTo>
                  <a:lnTo>
                    <a:pt x="16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2843025" y="4157575"/>
              <a:ext cx="40075" cy="192675"/>
            </a:xfrm>
            <a:custGeom>
              <a:rect b="b" l="l" r="r" t="t"/>
              <a:pathLst>
                <a:path extrusionOk="0" h="7707" w="1603">
                  <a:moveTo>
                    <a:pt x="1" y="1"/>
                  </a:moveTo>
                  <a:lnTo>
                    <a:pt x="1" y="7706"/>
                  </a:lnTo>
                  <a:lnTo>
                    <a:pt x="1602" y="7706"/>
                  </a:lnTo>
                  <a:lnTo>
                    <a:pt x="16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2935600" y="4157575"/>
              <a:ext cx="40050" cy="192675"/>
            </a:xfrm>
            <a:custGeom>
              <a:rect b="b" l="l" r="r" t="t"/>
              <a:pathLst>
                <a:path extrusionOk="0" h="7707" w="1602">
                  <a:moveTo>
                    <a:pt x="1" y="1"/>
                  </a:moveTo>
                  <a:lnTo>
                    <a:pt x="1" y="7706"/>
                  </a:lnTo>
                  <a:lnTo>
                    <a:pt x="1602" y="7706"/>
                  </a:lnTo>
                  <a:lnTo>
                    <a:pt x="16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3028175" y="4157575"/>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2090000" y="3964950"/>
              <a:ext cx="1024075" cy="192650"/>
            </a:xfrm>
            <a:custGeom>
              <a:rect b="b" l="l" r="r" t="t"/>
              <a:pathLst>
                <a:path extrusionOk="0" h="7706" w="40963">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2090000" y="3964950"/>
              <a:ext cx="1024075" cy="21700"/>
            </a:xfrm>
            <a:custGeom>
              <a:rect b="b" l="l" r="r" t="t"/>
              <a:pathLst>
                <a:path extrusionOk="0" h="868" w="40963">
                  <a:moveTo>
                    <a:pt x="0" y="0"/>
                  </a:moveTo>
                  <a:lnTo>
                    <a:pt x="0" y="868"/>
                  </a:lnTo>
                  <a:lnTo>
                    <a:pt x="40963" y="868"/>
                  </a:lnTo>
                  <a:lnTo>
                    <a:pt x="40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2165050" y="3964950"/>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2257625" y="3964950"/>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2350175" y="3964950"/>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2442750" y="3964950"/>
              <a:ext cx="40050" cy="192650"/>
            </a:xfrm>
            <a:custGeom>
              <a:rect b="b" l="l" r="r" t="t"/>
              <a:pathLst>
                <a:path extrusionOk="0" h="7706" w="1602">
                  <a:moveTo>
                    <a:pt x="0" y="0"/>
                  </a:moveTo>
                  <a:lnTo>
                    <a:pt x="0"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2535325" y="3964950"/>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2627875" y="3964950"/>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1"/>
            <p:cNvSpPr/>
            <p:nvPr/>
          </p:nvSpPr>
          <p:spPr>
            <a:xfrm>
              <a:off x="2720450" y="3964950"/>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p:nvPr/>
          </p:nvSpPr>
          <p:spPr>
            <a:xfrm>
              <a:off x="2813025" y="3964950"/>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2905575" y="3964950"/>
              <a:ext cx="40900" cy="192650"/>
            </a:xfrm>
            <a:custGeom>
              <a:rect b="b" l="l" r="r" t="t"/>
              <a:pathLst>
                <a:path extrusionOk="0" h="7706" w="1636">
                  <a:moveTo>
                    <a:pt x="1" y="0"/>
                  </a:moveTo>
                  <a:lnTo>
                    <a:pt x="1" y="7706"/>
                  </a:lnTo>
                  <a:lnTo>
                    <a:pt x="1635" y="7706"/>
                  </a:lnTo>
                  <a:lnTo>
                    <a:pt x="16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2998150" y="3964950"/>
              <a:ext cx="40875" cy="192650"/>
            </a:xfrm>
            <a:custGeom>
              <a:rect b="b" l="l" r="r" t="t"/>
              <a:pathLst>
                <a:path extrusionOk="0" h="7706" w="1635">
                  <a:moveTo>
                    <a:pt x="0" y="0"/>
                  </a:moveTo>
                  <a:lnTo>
                    <a:pt x="0" y="7706"/>
                  </a:lnTo>
                  <a:lnTo>
                    <a:pt x="1635" y="7706"/>
                  </a:lnTo>
                  <a:lnTo>
                    <a:pt x="16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2136700" y="3772300"/>
              <a:ext cx="1023250" cy="192675"/>
            </a:xfrm>
            <a:custGeom>
              <a:rect b="b" l="l" r="r" t="t"/>
              <a:pathLst>
                <a:path extrusionOk="0" h="7707" w="40930">
                  <a:moveTo>
                    <a:pt x="0" y="1"/>
                  </a:moveTo>
                  <a:lnTo>
                    <a:pt x="0"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a:off x="2136700" y="3772300"/>
              <a:ext cx="1023250" cy="21725"/>
            </a:xfrm>
            <a:custGeom>
              <a:rect b="b" l="l" r="r" t="t"/>
              <a:pathLst>
                <a:path extrusionOk="0" h="869" w="40930">
                  <a:moveTo>
                    <a:pt x="0" y="1"/>
                  </a:moveTo>
                  <a:lnTo>
                    <a:pt x="0" y="868"/>
                  </a:lnTo>
                  <a:lnTo>
                    <a:pt x="40930" y="868"/>
                  </a:lnTo>
                  <a:lnTo>
                    <a:pt x="40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2210925" y="3772300"/>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a:off x="2304325" y="3772300"/>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p:nvPr/>
          </p:nvSpPr>
          <p:spPr>
            <a:xfrm>
              <a:off x="2396875" y="3772300"/>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a:off x="2489450" y="3772300"/>
              <a:ext cx="40050" cy="192675"/>
            </a:xfrm>
            <a:custGeom>
              <a:rect b="b" l="l" r="r" t="t"/>
              <a:pathLst>
                <a:path extrusionOk="0" h="7707" w="1602">
                  <a:moveTo>
                    <a:pt x="0" y="1"/>
                  </a:moveTo>
                  <a:lnTo>
                    <a:pt x="0"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2582025" y="3772300"/>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a:off x="2674575" y="3772300"/>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a:off x="2767150" y="3772300"/>
              <a:ext cx="40050" cy="192675"/>
            </a:xfrm>
            <a:custGeom>
              <a:rect b="b" l="l" r="r" t="t"/>
              <a:pathLst>
                <a:path extrusionOk="0" h="7707" w="1602">
                  <a:moveTo>
                    <a:pt x="0" y="1"/>
                  </a:moveTo>
                  <a:lnTo>
                    <a:pt x="0"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2859725" y="3772300"/>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2952275" y="3772300"/>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3044850" y="3772300"/>
              <a:ext cx="40050" cy="192675"/>
            </a:xfrm>
            <a:custGeom>
              <a:rect b="b" l="l" r="r" t="t"/>
              <a:pathLst>
                <a:path extrusionOk="0" h="7707" w="1602">
                  <a:moveTo>
                    <a:pt x="0" y="1"/>
                  </a:moveTo>
                  <a:lnTo>
                    <a:pt x="0" y="7706"/>
                  </a:lnTo>
                  <a:lnTo>
                    <a:pt x="1601" y="7706"/>
                  </a:lnTo>
                  <a:lnTo>
                    <a:pt x="16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2091675" y="3579675"/>
              <a:ext cx="1023250" cy="192650"/>
            </a:xfrm>
            <a:custGeom>
              <a:rect b="b" l="l" r="r" t="t"/>
              <a:pathLst>
                <a:path extrusionOk="0" h="7706" w="40930">
                  <a:moveTo>
                    <a:pt x="0" y="0"/>
                  </a:moveTo>
                  <a:lnTo>
                    <a:pt x="0" y="7706"/>
                  </a:lnTo>
                  <a:lnTo>
                    <a:pt x="40929" y="7706"/>
                  </a:lnTo>
                  <a:lnTo>
                    <a:pt x="409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2091675" y="3579675"/>
              <a:ext cx="1023250" cy="21700"/>
            </a:xfrm>
            <a:custGeom>
              <a:rect b="b" l="l" r="r" t="t"/>
              <a:pathLst>
                <a:path extrusionOk="0" h="868" w="40930">
                  <a:moveTo>
                    <a:pt x="0" y="0"/>
                  </a:moveTo>
                  <a:lnTo>
                    <a:pt x="0" y="868"/>
                  </a:lnTo>
                  <a:lnTo>
                    <a:pt x="40929" y="868"/>
                  </a:lnTo>
                  <a:lnTo>
                    <a:pt x="409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2999825" y="3579675"/>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2907250" y="3579675"/>
              <a:ext cx="40050" cy="192650"/>
            </a:xfrm>
            <a:custGeom>
              <a:rect b="b" l="l" r="r" t="t"/>
              <a:pathLst>
                <a:path extrusionOk="0" h="7706" w="1602">
                  <a:moveTo>
                    <a:pt x="0" y="0"/>
                  </a:moveTo>
                  <a:lnTo>
                    <a:pt x="0"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2814675" y="3579675"/>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2722125" y="3579675"/>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2629550" y="3579675"/>
              <a:ext cx="40050" cy="192650"/>
            </a:xfrm>
            <a:custGeom>
              <a:rect b="b" l="l" r="r" t="t"/>
              <a:pathLst>
                <a:path extrusionOk="0" h="7706" w="1602">
                  <a:moveTo>
                    <a:pt x="0" y="0"/>
                  </a:moveTo>
                  <a:lnTo>
                    <a:pt x="0"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2536975" y="3579675"/>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2444425" y="3579675"/>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2351850" y="3579675"/>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2259275" y="3579675"/>
              <a:ext cx="40075" cy="192650"/>
            </a:xfrm>
            <a:custGeom>
              <a:rect b="b" l="l" r="r" t="t"/>
              <a:pathLst>
                <a:path extrusionOk="0" h="7706" w="1603">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2166725" y="3579675"/>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2133350" y="3387025"/>
              <a:ext cx="1023275" cy="192675"/>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p:nvPr/>
          </p:nvSpPr>
          <p:spPr>
            <a:xfrm>
              <a:off x="2133350" y="3387025"/>
              <a:ext cx="1023275" cy="21725"/>
            </a:xfrm>
            <a:custGeom>
              <a:rect b="b" l="l" r="r" t="t"/>
              <a:pathLst>
                <a:path extrusionOk="0" h="869" w="40931">
                  <a:moveTo>
                    <a:pt x="1" y="1"/>
                  </a:moveTo>
                  <a:lnTo>
                    <a:pt x="1" y="868"/>
                  </a:lnTo>
                  <a:lnTo>
                    <a:pt x="40930" y="868"/>
                  </a:lnTo>
                  <a:lnTo>
                    <a:pt x="40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1"/>
            <p:cNvSpPr/>
            <p:nvPr/>
          </p:nvSpPr>
          <p:spPr>
            <a:xfrm>
              <a:off x="3041500" y="3387025"/>
              <a:ext cx="40075" cy="192675"/>
            </a:xfrm>
            <a:custGeom>
              <a:rect b="b" l="l" r="r" t="t"/>
              <a:pathLst>
                <a:path extrusionOk="0" h="7707" w="1603">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2948950" y="3387025"/>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p:nvPr/>
          </p:nvSpPr>
          <p:spPr>
            <a:xfrm>
              <a:off x="2856375" y="3387025"/>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1"/>
            <p:cNvSpPr/>
            <p:nvPr/>
          </p:nvSpPr>
          <p:spPr>
            <a:xfrm>
              <a:off x="2763800" y="3387025"/>
              <a:ext cx="40075" cy="192675"/>
            </a:xfrm>
            <a:custGeom>
              <a:rect b="b" l="l" r="r" t="t"/>
              <a:pathLst>
                <a:path extrusionOk="0" h="7707" w="1603">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2671250" y="3387025"/>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a:off x="2578675" y="3387025"/>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p:nvPr/>
          </p:nvSpPr>
          <p:spPr>
            <a:xfrm>
              <a:off x="2486125" y="3387025"/>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2393550" y="3387025"/>
              <a:ext cx="40050" cy="192675"/>
            </a:xfrm>
            <a:custGeom>
              <a:rect b="b" l="l" r="r" t="t"/>
              <a:pathLst>
                <a:path extrusionOk="0" h="7707" w="1602">
                  <a:moveTo>
                    <a:pt x="0" y="1"/>
                  </a:moveTo>
                  <a:lnTo>
                    <a:pt x="0"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2300975" y="3387025"/>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p:nvPr/>
          </p:nvSpPr>
          <p:spPr>
            <a:xfrm>
              <a:off x="2207575" y="3387025"/>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a:off x="2162550" y="3194400"/>
              <a:ext cx="1024100" cy="192650"/>
            </a:xfrm>
            <a:custGeom>
              <a:rect b="b" l="l" r="r" t="t"/>
              <a:pathLst>
                <a:path extrusionOk="0" h="7706" w="40964">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a:off x="2162550" y="3194400"/>
              <a:ext cx="1024100" cy="21700"/>
            </a:xfrm>
            <a:custGeom>
              <a:rect b="b" l="l" r="r" t="t"/>
              <a:pathLst>
                <a:path extrusionOk="0" h="868" w="40964">
                  <a:moveTo>
                    <a:pt x="0" y="0"/>
                  </a:moveTo>
                  <a:lnTo>
                    <a:pt x="0" y="868"/>
                  </a:lnTo>
                  <a:lnTo>
                    <a:pt x="40963" y="868"/>
                  </a:lnTo>
                  <a:lnTo>
                    <a:pt x="409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3070700" y="3194400"/>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2978125" y="3194400"/>
              <a:ext cx="40900" cy="192650"/>
            </a:xfrm>
            <a:custGeom>
              <a:rect b="b" l="l" r="r" t="t"/>
              <a:pathLst>
                <a:path extrusionOk="0" h="7706" w="1636">
                  <a:moveTo>
                    <a:pt x="1" y="0"/>
                  </a:moveTo>
                  <a:lnTo>
                    <a:pt x="1"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2885575" y="3194400"/>
              <a:ext cx="40875" cy="192650"/>
            </a:xfrm>
            <a:custGeom>
              <a:rect b="b" l="l" r="r" t="t"/>
              <a:pathLst>
                <a:path extrusionOk="0" h="7706" w="1635">
                  <a:moveTo>
                    <a:pt x="0" y="0"/>
                  </a:moveTo>
                  <a:lnTo>
                    <a:pt x="0" y="7706"/>
                  </a:lnTo>
                  <a:lnTo>
                    <a:pt x="1635" y="7706"/>
                  </a:lnTo>
                  <a:lnTo>
                    <a:pt x="16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a:off x="2793000" y="3194400"/>
              <a:ext cx="40050" cy="192650"/>
            </a:xfrm>
            <a:custGeom>
              <a:rect b="b" l="l" r="r" t="t"/>
              <a:pathLst>
                <a:path extrusionOk="0" h="7706" w="1602">
                  <a:moveTo>
                    <a:pt x="0" y="0"/>
                  </a:moveTo>
                  <a:lnTo>
                    <a:pt x="0"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a:off x="2700425" y="3194400"/>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a:off x="2607875" y="3194400"/>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2515300" y="3194400"/>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2422725" y="3194400"/>
              <a:ext cx="40075" cy="192650"/>
            </a:xfrm>
            <a:custGeom>
              <a:rect b="b" l="l" r="r" t="t"/>
              <a:pathLst>
                <a:path extrusionOk="0" h="7706" w="1603">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a:off x="2330175" y="3194400"/>
              <a:ext cx="40050" cy="192650"/>
            </a:xfrm>
            <a:custGeom>
              <a:rect b="b" l="l" r="r" t="t"/>
              <a:pathLst>
                <a:path extrusionOk="0" h="7706" w="1602">
                  <a:moveTo>
                    <a:pt x="0" y="0"/>
                  </a:moveTo>
                  <a:lnTo>
                    <a:pt x="0" y="7706"/>
                  </a:lnTo>
                  <a:lnTo>
                    <a:pt x="1601" y="7706"/>
                  </a:lnTo>
                  <a:lnTo>
                    <a:pt x="16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p:nvPr/>
          </p:nvSpPr>
          <p:spPr>
            <a:xfrm>
              <a:off x="2237600" y="3194400"/>
              <a:ext cx="40050" cy="192650"/>
            </a:xfrm>
            <a:custGeom>
              <a:rect b="b" l="l" r="r" t="t"/>
              <a:pathLst>
                <a:path extrusionOk="0" h="7706" w="1602">
                  <a:moveTo>
                    <a:pt x="1" y="0"/>
                  </a:moveTo>
                  <a:lnTo>
                    <a:pt x="1" y="7706"/>
                  </a:lnTo>
                  <a:lnTo>
                    <a:pt x="1602" y="7706"/>
                  </a:lnTo>
                  <a:lnTo>
                    <a:pt x="1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a:off x="2116675" y="3001750"/>
              <a:ext cx="1023275" cy="192675"/>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2116675" y="3001750"/>
              <a:ext cx="1023275" cy="21725"/>
            </a:xfrm>
            <a:custGeom>
              <a:rect b="b" l="l" r="r" t="t"/>
              <a:pathLst>
                <a:path extrusionOk="0" h="869" w="40931">
                  <a:moveTo>
                    <a:pt x="1" y="1"/>
                  </a:moveTo>
                  <a:lnTo>
                    <a:pt x="1" y="868"/>
                  </a:lnTo>
                  <a:lnTo>
                    <a:pt x="40930" y="868"/>
                  </a:lnTo>
                  <a:lnTo>
                    <a:pt x="409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3024825" y="3001750"/>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2932275" y="3001750"/>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2839700" y="3001750"/>
              <a:ext cx="40050" cy="192675"/>
            </a:xfrm>
            <a:custGeom>
              <a:rect b="b" l="l" r="r" t="t"/>
              <a:pathLst>
                <a:path extrusionOk="0" h="7707" w="1602">
                  <a:moveTo>
                    <a:pt x="0" y="1"/>
                  </a:moveTo>
                  <a:lnTo>
                    <a:pt x="0"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2746300" y="3001750"/>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2654575" y="3001750"/>
              <a:ext cx="40050" cy="192675"/>
            </a:xfrm>
            <a:custGeom>
              <a:rect b="b" l="l" r="r" t="t"/>
              <a:pathLst>
                <a:path extrusionOk="0" h="7707" w="1602">
                  <a:moveTo>
                    <a:pt x="0" y="1"/>
                  </a:moveTo>
                  <a:lnTo>
                    <a:pt x="0" y="7706"/>
                  </a:lnTo>
                  <a:lnTo>
                    <a:pt x="1601" y="7706"/>
                  </a:lnTo>
                  <a:lnTo>
                    <a:pt x="16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2562000" y="3001750"/>
              <a:ext cx="40050" cy="192675"/>
            </a:xfrm>
            <a:custGeom>
              <a:rect b="b" l="l" r="r" t="t"/>
              <a:pathLst>
                <a:path extrusionOk="0" h="7707" w="1602">
                  <a:moveTo>
                    <a:pt x="1" y="1"/>
                  </a:moveTo>
                  <a:lnTo>
                    <a:pt x="1" y="7706"/>
                  </a:lnTo>
                  <a:lnTo>
                    <a:pt x="1602" y="7706"/>
                  </a:lnTo>
                  <a:lnTo>
                    <a:pt x="1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2468600" y="3001750"/>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2376025" y="3001750"/>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2283475" y="3001750"/>
              <a:ext cx="40875" cy="192675"/>
            </a:xfrm>
            <a:custGeom>
              <a:rect b="b" l="l" r="r" t="t"/>
              <a:pathLst>
                <a:path extrusionOk="0" h="7707" w="1635">
                  <a:moveTo>
                    <a:pt x="0" y="1"/>
                  </a:moveTo>
                  <a:lnTo>
                    <a:pt x="0"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2190900" y="3001750"/>
              <a:ext cx="40900" cy="192675"/>
            </a:xfrm>
            <a:custGeom>
              <a:rect b="b" l="l" r="r" t="t"/>
              <a:pathLst>
                <a:path extrusionOk="0" h="7707" w="1636">
                  <a:moveTo>
                    <a:pt x="1" y="1"/>
                  </a:moveTo>
                  <a:lnTo>
                    <a:pt x="1" y="7706"/>
                  </a:lnTo>
                  <a:lnTo>
                    <a:pt x="1635" y="7706"/>
                  </a:lnTo>
                  <a:lnTo>
                    <a:pt x="1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2400225" y="2239050"/>
              <a:ext cx="3086825" cy="2320525"/>
            </a:xfrm>
            <a:custGeom>
              <a:rect b="b" l="l" r="r" t="t"/>
              <a:pathLst>
                <a:path extrusionOk="0" h="92821" w="123473">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2400225" y="2239050"/>
              <a:ext cx="3086825" cy="2320525"/>
            </a:xfrm>
            <a:custGeom>
              <a:rect b="b" l="l" r="r" t="t"/>
              <a:pathLst>
                <a:path extrusionOk="0" h="92821" w="123473">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2511975" y="2297925"/>
              <a:ext cx="2908750" cy="2204925"/>
            </a:xfrm>
            <a:custGeom>
              <a:rect b="b" l="l" r="r" t="t"/>
              <a:pathLst>
                <a:path extrusionOk="0" h="88197" w="11635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a:off x="4775250" y="3904900"/>
              <a:ext cx="43375" cy="637975"/>
            </a:xfrm>
            <a:custGeom>
              <a:rect b="b" l="l" r="r" t="t"/>
              <a:pathLst>
                <a:path extrusionOk="0" h="25519" w="1735">
                  <a:moveTo>
                    <a:pt x="0" y="1"/>
                  </a:moveTo>
                  <a:lnTo>
                    <a:pt x="0" y="25519"/>
                  </a:lnTo>
                  <a:lnTo>
                    <a:pt x="1735" y="25519"/>
                  </a:lnTo>
                  <a:lnTo>
                    <a:pt x="17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5150525" y="3558000"/>
              <a:ext cx="42550" cy="984875"/>
            </a:xfrm>
            <a:custGeom>
              <a:rect b="b" l="l" r="r" t="t"/>
              <a:pathLst>
                <a:path extrusionOk="0" h="39395" w="1702">
                  <a:moveTo>
                    <a:pt x="0" y="0"/>
                  </a:moveTo>
                  <a:lnTo>
                    <a:pt x="0" y="39395"/>
                  </a:lnTo>
                  <a:lnTo>
                    <a:pt x="1701" y="39395"/>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5531625" y="3794000"/>
              <a:ext cx="43375" cy="748875"/>
            </a:xfrm>
            <a:custGeom>
              <a:rect b="b" l="l" r="r" t="t"/>
              <a:pathLst>
                <a:path extrusionOk="0" h="29955" w="1735">
                  <a:moveTo>
                    <a:pt x="0" y="0"/>
                  </a:moveTo>
                  <a:lnTo>
                    <a:pt x="0" y="29955"/>
                  </a:lnTo>
                  <a:lnTo>
                    <a:pt x="1735" y="29955"/>
                  </a:lnTo>
                  <a:lnTo>
                    <a:pt x="1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4475025" y="3904900"/>
              <a:ext cx="300250" cy="637975"/>
            </a:xfrm>
            <a:custGeom>
              <a:rect b="b" l="l" r="r" t="t"/>
              <a:pathLst>
                <a:path extrusionOk="0" h="25519" w="12010">
                  <a:moveTo>
                    <a:pt x="1" y="1"/>
                  </a:moveTo>
                  <a:lnTo>
                    <a:pt x="1" y="25519"/>
                  </a:lnTo>
                  <a:lnTo>
                    <a:pt x="12009" y="25519"/>
                  </a:lnTo>
                  <a:lnTo>
                    <a:pt x="120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4475025" y="3904900"/>
              <a:ext cx="150150" cy="378625"/>
            </a:xfrm>
            <a:custGeom>
              <a:rect b="b" l="l" r="r" t="t"/>
              <a:pathLst>
                <a:path extrusionOk="0" h="15145" w="6006">
                  <a:moveTo>
                    <a:pt x="1" y="1"/>
                  </a:moveTo>
                  <a:lnTo>
                    <a:pt x="1" y="15145"/>
                  </a:lnTo>
                  <a:lnTo>
                    <a:pt x="60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4849475" y="3558000"/>
              <a:ext cx="301075" cy="984875"/>
            </a:xfrm>
            <a:custGeom>
              <a:rect b="b" l="l" r="r" t="t"/>
              <a:pathLst>
                <a:path extrusionOk="0" h="39395" w="12043">
                  <a:moveTo>
                    <a:pt x="0" y="0"/>
                  </a:moveTo>
                  <a:lnTo>
                    <a:pt x="0" y="39395"/>
                  </a:lnTo>
                  <a:lnTo>
                    <a:pt x="12042" y="39395"/>
                  </a:lnTo>
                  <a:lnTo>
                    <a:pt x="120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4850300" y="3558000"/>
              <a:ext cx="150125" cy="377775"/>
            </a:xfrm>
            <a:custGeom>
              <a:rect b="b" l="l" r="r" t="t"/>
              <a:pathLst>
                <a:path extrusionOk="0" h="15111" w="6005">
                  <a:moveTo>
                    <a:pt x="1" y="0"/>
                  </a:moveTo>
                  <a:lnTo>
                    <a:pt x="1" y="15111"/>
                  </a:lnTo>
                  <a:lnTo>
                    <a:pt x="60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5231400" y="3794000"/>
              <a:ext cx="301075" cy="748875"/>
            </a:xfrm>
            <a:custGeom>
              <a:rect b="b" l="l" r="r" t="t"/>
              <a:pathLst>
                <a:path extrusionOk="0" h="29955" w="12043">
                  <a:moveTo>
                    <a:pt x="1" y="0"/>
                  </a:moveTo>
                  <a:lnTo>
                    <a:pt x="1" y="29955"/>
                  </a:lnTo>
                  <a:lnTo>
                    <a:pt x="12043" y="29955"/>
                  </a:lnTo>
                  <a:lnTo>
                    <a:pt x="120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5231400" y="3794000"/>
              <a:ext cx="150975" cy="336925"/>
            </a:xfrm>
            <a:custGeom>
              <a:rect b="b" l="l" r="r" t="t"/>
              <a:pathLst>
                <a:path extrusionOk="0" h="13477" w="6039">
                  <a:moveTo>
                    <a:pt x="1" y="0"/>
                  </a:moveTo>
                  <a:lnTo>
                    <a:pt x="1" y="13476"/>
                  </a:lnTo>
                  <a:lnTo>
                    <a:pt x="60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3695300" y="4285175"/>
              <a:ext cx="94275" cy="205175"/>
            </a:xfrm>
            <a:custGeom>
              <a:rect b="b" l="l" r="r" t="t"/>
              <a:pathLst>
                <a:path extrusionOk="0" h="8207" w="3771">
                  <a:moveTo>
                    <a:pt x="568" y="1"/>
                  </a:moveTo>
                  <a:lnTo>
                    <a:pt x="1" y="7606"/>
                  </a:lnTo>
                  <a:lnTo>
                    <a:pt x="3237" y="8206"/>
                  </a:lnTo>
                  <a:lnTo>
                    <a:pt x="3770" y="601"/>
                  </a:lnTo>
                  <a:lnTo>
                    <a:pt x="568"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4215675" y="4298525"/>
              <a:ext cx="102600" cy="190150"/>
            </a:xfrm>
            <a:custGeom>
              <a:rect b="b" l="l" r="r" t="t"/>
              <a:pathLst>
                <a:path extrusionOk="0" h="7606" w="4104">
                  <a:moveTo>
                    <a:pt x="1" y="0"/>
                  </a:moveTo>
                  <a:lnTo>
                    <a:pt x="835" y="7606"/>
                  </a:lnTo>
                  <a:lnTo>
                    <a:pt x="4104" y="7606"/>
                  </a:ln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4071400" y="4478650"/>
              <a:ext cx="282750" cy="93425"/>
            </a:xfrm>
            <a:custGeom>
              <a:rect b="b" l="l" r="r" t="t"/>
              <a:pathLst>
                <a:path extrusionOk="0" h="3737" w="1131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3506000" y="4457475"/>
              <a:ext cx="289400" cy="109050"/>
            </a:xfrm>
            <a:custGeom>
              <a:rect b="b" l="l" r="r" t="t"/>
              <a:pathLst>
                <a:path extrusionOk="0" h="4362" w="11576">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3438450" y="1939325"/>
              <a:ext cx="539575" cy="381125"/>
            </a:xfrm>
            <a:custGeom>
              <a:rect b="b" l="l" r="r" t="t"/>
              <a:pathLst>
                <a:path extrusionOk="0" h="15245" w="21583">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3732825" y="1883375"/>
              <a:ext cx="355300" cy="323675"/>
            </a:xfrm>
            <a:custGeom>
              <a:rect b="b" l="l" r="r" t="t"/>
              <a:pathLst>
                <a:path extrusionOk="0" h="12947" w="14212">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a:off x="3732825" y="1883375"/>
              <a:ext cx="355300" cy="323675"/>
            </a:xfrm>
            <a:custGeom>
              <a:rect b="b" l="l" r="r" t="t"/>
              <a:pathLst>
                <a:path extrusionOk="0" h="12947" w="14212">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3798725" y="1988525"/>
              <a:ext cx="185150" cy="211850"/>
            </a:xfrm>
            <a:custGeom>
              <a:rect b="b" l="l" r="r" t="t"/>
              <a:pathLst>
                <a:path extrusionOk="0" h="8474" w="7406">
                  <a:moveTo>
                    <a:pt x="4136" y="1"/>
                  </a:moveTo>
                  <a:cubicBezTo>
                    <a:pt x="1935" y="1535"/>
                    <a:pt x="400" y="4371"/>
                    <a:pt x="0" y="6706"/>
                  </a:cubicBezTo>
                  <a:lnTo>
                    <a:pt x="4337" y="8474"/>
                  </a:lnTo>
                  <a:cubicBezTo>
                    <a:pt x="5137" y="7273"/>
                    <a:pt x="5904" y="5905"/>
                    <a:pt x="6772" y="4671"/>
                  </a:cubicBezTo>
                  <a:cubicBezTo>
                    <a:pt x="7005" y="4037"/>
                    <a:pt x="7239" y="3370"/>
                    <a:pt x="7405" y="2669"/>
                  </a:cubicBezTo>
                  <a:lnTo>
                    <a:pt x="41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3378425" y="2199525"/>
              <a:ext cx="115925" cy="97475"/>
            </a:xfrm>
            <a:custGeom>
              <a:rect b="b" l="l" r="r" t="t"/>
              <a:pathLst>
                <a:path extrusionOk="0" h="3899" w="4637">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3329225" y="2199525"/>
              <a:ext cx="98425" cy="94250"/>
            </a:xfrm>
            <a:custGeom>
              <a:rect b="b" l="l" r="r" t="t"/>
              <a:pathLst>
                <a:path extrusionOk="0" h="3770" w="3937">
                  <a:moveTo>
                    <a:pt x="1468" y="0"/>
                  </a:moveTo>
                  <a:lnTo>
                    <a:pt x="0" y="3303"/>
                  </a:lnTo>
                  <a:lnTo>
                    <a:pt x="1935" y="3770"/>
                  </a:lnTo>
                  <a:lnTo>
                    <a:pt x="3936"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3701975" y="4285175"/>
              <a:ext cx="87600" cy="113450"/>
            </a:xfrm>
            <a:custGeom>
              <a:rect b="b" l="l" r="r" t="t"/>
              <a:pathLst>
                <a:path extrusionOk="0" h="4538" w="3504">
                  <a:moveTo>
                    <a:pt x="301" y="1"/>
                  </a:moveTo>
                  <a:lnTo>
                    <a:pt x="1" y="3903"/>
                  </a:lnTo>
                  <a:lnTo>
                    <a:pt x="3236" y="4537"/>
                  </a:lnTo>
                  <a:lnTo>
                    <a:pt x="3503" y="601"/>
                  </a:lnTo>
                  <a:lnTo>
                    <a:pt x="301" y="1"/>
                  </a:ln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4215675" y="4298525"/>
              <a:ext cx="92600" cy="98425"/>
            </a:xfrm>
            <a:custGeom>
              <a:rect b="b" l="l" r="r" t="t"/>
              <a:pathLst>
                <a:path extrusionOk="0" h="3937" w="3704">
                  <a:moveTo>
                    <a:pt x="1" y="0"/>
                  </a:moveTo>
                  <a:lnTo>
                    <a:pt x="434" y="3936"/>
                  </a:lnTo>
                  <a:lnTo>
                    <a:pt x="3703" y="3936"/>
                  </a:lnTo>
                  <a:lnTo>
                    <a:pt x="3303" y="0"/>
                  </a:ln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a:off x="3773700" y="1878450"/>
              <a:ext cx="572925" cy="750575"/>
            </a:xfrm>
            <a:custGeom>
              <a:rect b="b" l="l" r="r" t="t"/>
              <a:pathLst>
                <a:path extrusionOk="0" h="30023" w="22917">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a:off x="4234850" y="2037725"/>
              <a:ext cx="82600" cy="189325"/>
            </a:xfrm>
            <a:custGeom>
              <a:rect b="b" l="l" r="r" t="t"/>
              <a:pathLst>
                <a:path extrusionOk="0" h="7573" w="3304">
                  <a:moveTo>
                    <a:pt x="34" y="1"/>
                  </a:moveTo>
                  <a:lnTo>
                    <a:pt x="34" y="1"/>
                  </a:lnTo>
                  <a:cubicBezTo>
                    <a:pt x="1" y="2669"/>
                    <a:pt x="768" y="5305"/>
                    <a:pt x="2203" y="7573"/>
                  </a:cubicBezTo>
                  <a:cubicBezTo>
                    <a:pt x="2269" y="7073"/>
                    <a:pt x="2336" y="6572"/>
                    <a:pt x="2369" y="6072"/>
                  </a:cubicBezTo>
                  <a:cubicBezTo>
                    <a:pt x="2603" y="4137"/>
                    <a:pt x="2903" y="2169"/>
                    <a:pt x="3303" y="168"/>
                  </a:cubicBezTo>
                  <a:lnTo>
                    <a:pt x="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4002200" y="1679975"/>
              <a:ext cx="199325" cy="259100"/>
            </a:xfrm>
            <a:custGeom>
              <a:rect b="b" l="l" r="r" t="t"/>
              <a:pathLst>
                <a:path extrusionOk="0" h="10364" w="7973">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4016375" y="1938500"/>
              <a:ext cx="79250" cy="57900"/>
            </a:xfrm>
            <a:custGeom>
              <a:rect b="b" l="l" r="r" t="t"/>
              <a:pathLst>
                <a:path extrusionOk="0" h="2316" w="317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3973000" y="1984375"/>
              <a:ext cx="87600" cy="445325"/>
            </a:xfrm>
            <a:custGeom>
              <a:rect b="b" l="l" r="r" t="t"/>
              <a:pathLst>
                <a:path extrusionOk="0" h="17813" w="3504">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4063075" y="1883975"/>
              <a:ext cx="180975" cy="101250"/>
            </a:xfrm>
            <a:custGeom>
              <a:rect b="b" l="l" r="r" t="t"/>
              <a:pathLst>
                <a:path extrusionOk="0" h="4050" w="7239">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a:off x="3966325" y="1872575"/>
              <a:ext cx="96775" cy="106800"/>
            </a:xfrm>
            <a:custGeom>
              <a:rect b="b" l="l" r="r" t="t"/>
              <a:pathLst>
                <a:path extrusionOk="0" h="4272" w="3871">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a:off x="4076425" y="1716675"/>
              <a:ext cx="73400" cy="86750"/>
            </a:xfrm>
            <a:custGeom>
              <a:rect b="b" l="l" r="r" t="t"/>
              <a:pathLst>
                <a:path extrusionOk="0" h="3470" w="2936">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a:off x="3981625" y="1487575"/>
              <a:ext cx="121125" cy="124850"/>
            </a:xfrm>
            <a:custGeom>
              <a:rect b="b" l="l" r="r" t="t"/>
              <a:pathLst>
                <a:path extrusionOk="0" h="4994" w="4845">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a:off x="3980900" y="1464500"/>
              <a:ext cx="274725" cy="315725"/>
            </a:xfrm>
            <a:custGeom>
              <a:rect b="b" l="l" r="r" t="t"/>
              <a:pathLst>
                <a:path extrusionOk="0" h="12629" w="10989">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3950500" y="1351550"/>
              <a:ext cx="386125" cy="381650"/>
            </a:xfrm>
            <a:custGeom>
              <a:rect b="b" l="l" r="r" t="t"/>
              <a:pathLst>
                <a:path extrusionOk="0" h="15266" w="15445">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4055575" y="1669350"/>
              <a:ext cx="55900" cy="16575"/>
            </a:xfrm>
            <a:custGeom>
              <a:rect b="b" l="l" r="r" t="t"/>
              <a:pathLst>
                <a:path extrusionOk="0" h="663" w="2236">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4158975" y="1632575"/>
              <a:ext cx="106775" cy="81675"/>
            </a:xfrm>
            <a:custGeom>
              <a:rect b="b" l="l" r="r" t="t"/>
              <a:pathLst>
                <a:path extrusionOk="0" h="3267" w="4271">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3644450" y="2598125"/>
              <a:ext cx="477025" cy="1785475"/>
            </a:xfrm>
            <a:custGeom>
              <a:rect b="b" l="l" r="r" t="t"/>
              <a:pathLst>
                <a:path extrusionOk="0" h="71419" w="19081">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3938825" y="2774925"/>
              <a:ext cx="120100" cy="489550"/>
            </a:xfrm>
            <a:custGeom>
              <a:rect b="b" l="l" r="r" t="t"/>
              <a:pathLst>
                <a:path extrusionOk="0" h="19582" w="4804">
                  <a:moveTo>
                    <a:pt x="3603" y="1"/>
                  </a:moveTo>
                  <a:cubicBezTo>
                    <a:pt x="767" y="3403"/>
                    <a:pt x="0" y="13911"/>
                    <a:pt x="567" y="19581"/>
                  </a:cubicBezTo>
                  <a:cubicBezTo>
                    <a:pt x="1835" y="13777"/>
                    <a:pt x="3469" y="7506"/>
                    <a:pt x="4804" y="2569"/>
                  </a:cubicBezTo>
                  <a:lnTo>
                    <a:pt x="36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3988850" y="2608975"/>
              <a:ext cx="350275" cy="1768800"/>
            </a:xfrm>
            <a:custGeom>
              <a:rect b="b" l="l" r="r" t="t"/>
              <a:pathLst>
                <a:path extrusionOk="0" h="70752" w="14011">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4160650" y="4324375"/>
              <a:ext cx="195150" cy="56725"/>
            </a:xfrm>
            <a:custGeom>
              <a:rect b="b" l="l" r="r" t="t"/>
              <a:pathLst>
                <a:path extrusionOk="0" h="2269" w="7806">
                  <a:moveTo>
                    <a:pt x="0" y="0"/>
                  </a:moveTo>
                  <a:lnTo>
                    <a:pt x="400" y="2269"/>
                  </a:lnTo>
                  <a:lnTo>
                    <a:pt x="7472" y="2269"/>
                  </a:lnTo>
                  <a:lnTo>
                    <a:pt x="7806" y="13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3661950" y="4302700"/>
              <a:ext cx="175975" cy="86750"/>
            </a:xfrm>
            <a:custGeom>
              <a:rect b="b" l="l" r="r" t="t"/>
              <a:pathLst>
                <a:path extrusionOk="0" h="3470" w="7039">
                  <a:moveTo>
                    <a:pt x="1" y="0"/>
                  </a:moveTo>
                  <a:lnTo>
                    <a:pt x="167" y="2302"/>
                  </a:lnTo>
                  <a:lnTo>
                    <a:pt x="6338" y="3469"/>
                  </a:lnTo>
                  <a:lnTo>
                    <a:pt x="7039" y="1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4094750" y="1591475"/>
              <a:ext cx="18375" cy="23575"/>
            </a:xfrm>
            <a:custGeom>
              <a:rect b="b" l="l" r="r" t="t"/>
              <a:pathLst>
                <a:path extrusionOk="0" h="943" w="735">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4023050" y="1572300"/>
              <a:ext cx="17525" cy="23575"/>
            </a:xfrm>
            <a:custGeom>
              <a:rect b="b" l="l" r="r" t="t"/>
              <a:pathLst>
                <a:path extrusionOk="0" h="943" w="701">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4010525" y="1592425"/>
              <a:ext cx="45075" cy="58450"/>
            </a:xfrm>
            <a:custGeom>
              <a:rect b="b" l="l" r="r" t="t"/>
              <a:pathLst>
                <a:path extrusionOk="0" h="2338" w="1803">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4105025" y="1555650"/>
              <a:ext cx="33950" cy="28450"/>
            </a:xfrm>
            <a:custGeom>
              <a:rect b="b" l="l" r="r" t="t"/>
              <a:pathLst>
                <a:path extrusionOk="0" h="1138" w="1358">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4004700" y="1528950"/>
              <a:ext cx="37550" cy="20950"/>
            </a:xfrm>
            <a:custGeom>
              <a:rect b="b" l="l" r="r" t="t"/>
              <a:pathLst>
                <a:path extrusionOk="0" h="838" w="1502">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a:off x="4182325" y="4472675"/>
              <a:ext cx="43400" cy="21000"/>
            </a:xfrm>
            <a:custGeom>
              <a:rect b="b" l="l" r="r" t="t"/>
              <a:pathLst>
                <a:path extrusionOk="0" h="840" w="1736">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a:off x="4198175" y="4453625"/>
              <a:ext cx="27550" cy="36725"/>
            </a:xfrm>
            <a:custGeom>
              <a:rect b="b" l="l" r="r" t="t"/>
              <a:pathLst>
                <a:path extrusionOk="0" h="1469" w="1102">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3639425" y="4442450"/>
              <a:ext cx="50075" cy="25375"/>
            </a:xfrm>
            <a:custGeom>
              <a:rect b="b" l="l" r="r" t="t"/>
              <a:pathLst>
                <a:path extrusionOk="0" h="1015" w="2003">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a:off x="3661125" y="4427625"/>
              <a:ext cx="30050" cy="40200"/>
            </a:xfrm>
            <a:custGeom>
              <a:rect b="b" l="l" r="r" t="t"/>
              <a:pathLst>
                <a:path extrusionOk="0" h="1608" w="1202">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3395925" y="2262050"/>
              <a:ext cx="826450" cy="867625"/>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a:off x="3395925" y="2262050"/>
              <a:ext cx="826450" cy="867625"/>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3159100" y="2510575"/>
              <a:ext cx="32550" cy="192650"/>
            </a:xfrm>
            <a:custGeom>
              <a:rect b="b" l="l" r="r" t="t"/>
              <a:pathLst>
                <a:path extrusionOk="0" h="7706" w="1302">
                  <a:moveTo>
                    <a:pt x="901" y="0"/>
                  </a:moveTo>
                  <a:cubicBezTo>
                    <a:pt x="200" y="2502"/>
                    <a:pt x="0" y="5137"/>
                    <a:pt x="334" y="7706"/>
                  </a:cubicBezTo>
                  <a:lnTo>
                    <a:pt x="767" y="7673"/>
                  </a:lnTo>
                  <a:cubicBezTo>
                    <a:pt x="434" y="5137"/>
                    <a:pt x="634" y="2569"/>
                    <a:pt x="1301" y="100"/>
                  </a:cubicBezTo>
                  <a:lnTo>
                    <a:pt x="9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3176600" y="2754075"/>
              <a:ext cx="32550" cy="75075"/>
            </a:xfrm>
            <a:custGeom>
              <a:rect b="b" l="l" r="r" t="t"/>
              <a:pathLst>
                <a:path extrusionOk="0" h="3003" w="1302">
                  <a:moveTo>
                    <a:pt x="401" y="1"/>
                  </a:moveTo>
                  <a:lnTo>
                    <a:pt x="1" y="67"/>
                  </a:lnTo>
                  <a:cubicBezTo>
                    <a:pt x="201" y="1068"/>
                    <a:pt x="501" y="2035"/>
                    <a:pt x="901" y="3003"/>
                  </a:cubicBezTo>
                  <a:lnTo>
                    <a:pt x="1302" y="2836"/>
                  </a:lnTo>
                  <a:cubicBezTo>
                    <a:pt x="935" y="1902"/>
                    <a:pt x="635" y="968"/>
                    <a:pt x="4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3157425" y="2174125"/>
              <a:ext cx="1023250" cy="938150"/>
            </a:xfrm>
            <a:custGeom>
              <a:rect b="b" l="l" r="r" t="t"/>
              <a:pathLst>
                <a:path extrusionOk="0" h="37526" w="4093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3465150" y="2426350"/>
              <a:ext cx="398650" cy="444500"/>
            </a:xfrm>
            <a:custGeom>
              <a:rect b="b" l="l" r="r" t="t"/>
              <a:pathLst>
                <a:path extrusionOk="0" h="17780" w="15946">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3246650" y="2261875"/>
              <a:ext cx="802275" cy="468050"/>
            </a:xfrm>
            <a:custGeom>
              <a:rect b="b" l="l" r="r" t="t"/>
              <a:pathLst>
                <a:path extrusionOk="0" h="18722" w="32091">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a:off x="4218175" y="1964350"/>
              <a:ext cx="312750" cy="621300"/>
            </a:xfrm>
            <a:custGeom>
              <a:rect b="b" l="l" r="r" t="t"/>
              <a:pathLst>
                <a:path extrusionOk="0" h="24852" w="1251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a:off x="4195100" y="1916200"/>
              <a:ext cx="295800" cy="337550"/>
            </a:xfrm>
            <a:custGeom>
              <a:rect b="b" l="l" r="r" t="t"/>
              <a:pathLst>
                <a:path extrusionOk="0" h="13502" w="11832">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4153975" y="2526425"/>
              <a:ext cx="122600" cy="99250"/>
            </a:xfrm>
            <a:custGeom>
              <a:rect b="b" l="l" r="r" t="t"/>
              <a:pathLst>
                <a:path extrusionOk="0" h="3970" w="4904">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a:off x="4104775" y="2535600"/>
              <a:ext cx="103425" cy="120100"/>
            </a:xfrm>
            <a:custGeom>
              <a:rect b="b" l="l" r="r" t="t"/>
              <a:pathLst>
                <a:path extrusionOk="0" h="4804" w="4137">
                  <a:moveTo>
                    <a:pt x="1968" y="0"/>
                  </a:moveTo>
                  <a:lnTo>
                    <a:pt x="0" y="1901"/>
                  </a:lnTo>
                  <a:lnTo>
                    <a:pt x="1902" y="4804"/>
                  </a:lnTo>
                  <a:lnTo>
                    <a:pt x="4137" y="3603"/>
                  </a:lnTo>
                  <a:lnTo>
                    <a:pt x="1968" y="0"/>
                  </a:lnTo>
                  <a:close/>
                </a:path>
              </a:pathLst>
            </a:custGeom>
            <a:solidFill>
              <a:srgbClr val="7F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31"/>
          <p:cNvSpPr txBox="1"/>
          <p:nvPr>
            <p:ph idx="1" type="subTitle"/>
          </p:nvPr>
        </p:nvSpPr>
        <p:spPr>
          <a:xfrm>
            <a:off x="1081597" y="2482400"/>
            <a:ext cx="3812400" cy="4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 6150 FINAL PROJECT</a:t>
            </a:r>
            <a:endParaRPr/>
          </a:p>
        </p:txBody>
      </p:sp>
      <p:sp>
        <p:nvSpPr>
          <p:cNvPr id="595" name="Google Shape;595;p31"/>
          <p:cNvSpPr txBox="1"/>
          <p:nvPr>
            <p:ph idx="1" type="subTitle"/>
          </p:nvPr>
        </p:nvSpPr>
        <p:spPr>
          <a:xfrm>
            <a:off x="1310200" y="2863400"/>
            <a:ext cx="3812400" cy="12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ubik"/>
                <a:ea typeface="Rubik"/>
                <a:cs typeface="Rubik"/>
                <a:sym typeface="Rubik"/>
              </a:rPr>
              <a:t>Jay Doshi</a:t>
            </a:r>
            <a:endParaRPr>
              <a:latin typeface="Rubik"/>
              <a:ea typeface="Rubik"/>
              <a:cs typeface="Rubik"/>
              <a:sym typeface="Rubik"/>
            </a:endParaRPr>
          </a:p>
          <a:p>
            <a:pPr indent="0" lvl="0" marL="0" rtl="0" algn="l">
              <a:spcBef>
                <a:spcPts val="0"/>
              </a:spcBef>
              <a:spcAft>
                <a:spcPts val="0"/>
              </a:spcAft>
              <a:buNone/>
            </a:pPr>
            <a:r>
              <a:rPr lang="en">
                <a:latin typeface="Rubik"/>
                <a:ea typeface="Rubik"/>
                <a:cs typeface="Rubik"/>
                <a:sym typeface="Rubik"/>
              </a:rPr>
              <a:t>Anay Pampatwar</a:t>
            </a:r>
            <a:endParaRPr>
              <a:latin typeface="Rubik"/>
              <a:ea typeface="Rubik"/>
              <a:cs typeface="Rubik"/>
              <a:sym typeface="Rubik"/>
            </a:endParaRPr>
          </a:p>
          <a:p>
            <a:pPr indent="0" lvl="0" marL="0" rtl="0" algn="l">
              <a:spcBef>
                <a:spcPts val="0"/>
              </a:spcBef>
              <a:spcAft>
                <a:spcPts val="0"/>
              </a:spcAft>
              <a:buNone/>
            </a:pPr>
            <a:r>
              <a:rPr lang="en">
                <a:latin typeface="Rubik"/>
                <a:ea typeface="Rubik"/>
                <a:cs typeface="Rubik"/>
                <a:sym typeface="Rubik"/>
              </a:rPr>
              <a:t>Moinuddin Khaja</a:t>
            </a:r>
            <a:endParaRPr>
              <a:latin typeface="Rubik"/>
              <a:ea typeface="Rubik"/>
              <a:cs typeface="Rubik"/>
              <a:sym typeface="Rubik"/>
            </a:endParaRPr>
          </a:p>
          <a:p>
            <a:pPr indent="0" lvl="0" marL="0" rtl="0" algn="l">
              <a:spcBef>
                <a:spcPts val="0"/>
              </a:spcBef>
              <a:spcAft>
                <a:spcPts val="0"/>
              </a:spcAft>
              <a:buNone/>
            </a:pPr>
            <a:r>
              <a:rPr lang="en">
                <a:latin typeface="Rubik"/>
                <a:ea typeface="Rubik"/>
                <a:cs typeface="Rubik"/>
                <a:sym typeface="Rubik"/>
              </a:rPr>
              <a:t>Swapnil Biradar</a:t>
            </a:r>
            <a:endParaRPr>
              <a:latin typeface="Rubik"/>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0"/>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40"/>
          <p:cNvPicPr preferRelativeResize="0"/>
          <p:nvPr/>
        </p:nvPicPr>
        <p:blipFill>
          <a:blip r:embed="rId3">
            <a:alphaModFix/>
          </a:blip>
          <a:stretch>
            <a:fillRect/>
          </a:stretch>
        </p:blipFill>
        <p:spPr>
          <a:xfrm>
            <a:off x="0" y="0"/>
            <a:ext cx="9144000" cy="48577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1"/>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1"/>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 name="Google Shape;771;p41"/>
          <p:cNvPicPr preferRelativeResize="0"/>
          <p:nvPr/>
        </p:nvPicPr>
        <p:blipFill>
          <a:blip r:embed="rId3">
            <a:alphaModFix/>
          </a:blip>
          <a:stretch>
            <a:fillRect/>
          </a:stretch>
        </p:blipFill>
        <p:spPr>
          <a:xfrm>
            <a:off x="0" y="0"/>
            <a:ext cx="9144000" cy="48815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2"/>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2"/>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2"/>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2"/>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1" name="Google Shape;781;p42"/>
          <p:cNvPicPr preferRelativeResize="0"/>
          <p:nvPr/>
        </p:nvPicPr>
        <p:blipFill>
          <a:blip r:embed="rId3">
            <a:alphaModFix/>
          </a:blip>
          <a:stretch>
            <a:fillRect/>
          </a:stretch>
        </p:blipFill>
        <p:spPr>
          <a:xfrm>
            <a:off x="0" y="0"/>
            <a:ext cx="9144000" cy="486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43"/>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1" name="Google Shape;791;p43"/>
          <p:cNvPicPr preferRelativeResize="0"/>
          <p:nvPr/>
        </p:nvPicPr>
        <p:blipFill>
          <a:blip r:embed="rId3">
            <a:alphaModFix/>
          </a:blip>
          <a:stretch>
            <a:fillRect/>
          </a:stretch>
        </p:blipFill>
        <p:spPr>
          <a:xfrm>
            <a:off x="0" y="0"/>
            <a:ext cx="9144000" cy="4824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4"/>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4"/>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4"/>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4"/>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4"/>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44"/>
          <p:cNvPicPr preferRelativeResize="0"/>
          <p:nvPr/>
        </p:nvPicPr>
        <p:blipFill>
          <a:blip r:embed="rId3">
            <a:alphaModFix/>
          </a:blip>
          <a:stretch>
            <a:fillRect/>
          </a:stretch>
        </p:blipFill>
        <p:spPr>
          <a:xfrm>
            <a:off x="0" y="0"/>
            <a:ext cx="9144000" cy="48577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45"/>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5"/>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5"/>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5"/>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5"/>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45"/>
          <p:cNvPicPr preferRelativeResize="0"/>
          <p:nvPr/>
        </p:nvPicPr>
        <p:blipFill>
          <a:blip r:embed="rId3">
            <a:alphaModFix/>
          </a:blip>
          <a:stretch>
            <a:fillRect/>
          </a:stretch>
        </p:blipFill>
        <p:spPr>
          <a:xfrm>
            <a:off x="0" y="0"/>
            <a:ext cx="9144000" cy="4891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6"/>
          <p:cNvSpPr txBox="1"/>
          <p:nvPr>
            <p:ph type="title"/>
          </p:nvPr>
        </p:nvSpPr>
        <p:spPr>
          <a:xfrm>
            <a:off x="977378" y="274532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817" name="Google Shape;817;p46"/>
          <p:cNvGrpSpPr/>
          <p:nvPr/>
        </p:nvGrpSpPr>
        <p:grpSpPr>
          <a:xfrm>
            <a:off x="977382" y="627038"/>
            <a:ext cx="206559" cy="205115"/>
            <a:chOff x="1172725" y="238125"/>
            <a:chExt cx="5255950" cy="5219200"/>
          </a:xfrm>
        </p:grpSpPr>
        <p:sp>
          <p:nvSpPr>
            <p:cNvPr id="818" name="Google Shape;818;p46"/>
            <p:cNvSpPr/>
            <p:nvPr/>
          </p:nvSpPr>
          <p:spPr>
            <a:xfrm>
              <a:off x="1954725" y="997350"/>
              <a:ext cx="3690150" cy="3647725"/>
            </a:xfrm>
            <a:custGeom>
              <a:rect b="b" l="l" r="r" t="t"/>
              <a:pathLst>
                <a:path extrusionOk="0" h="145909" w="147606">
                  <a:moveTo>
                    <a:pt x="73820" y="0"/>
                  </a:moveTo>
                  <a:cubicBezTo>
                    <a:pt x="69579" y="0"/>
                    <a:pt x="66154" y="3425"/>
                    <a:pt x="66154" y="7633"/>
                  </a:cubicBezTo>
                  <a:lnTo>
                    <a:pt x="66154" y="25672"/>
                  </a:lnTo>
                  <a:lnTo>
                    <a:pt x="7666" y="25672"/>
                  </a:lnTo>
                  <a:cubicBezTo>
                    <a:pt x="3426" y="25672"/>
                    <a:pt x="1" y="29064"/>
                    <a:pt x="1" y="33305"/>
                  </a:cubicBezTo>
                  <a:cubicBezTo>
                    <a:pt x="1" y="37513"/>
                    <a:pt x="3426" y="40938"/>
                    <a:pt x="7666" y="40938"/>
                  </a:cubicBezTo>
                  <a:lnTo>
                    <a:pt x="66154" y="40938"/>
                  </a:lnTo>
                  <a:lnTo>
                    <a:pt x="66154" y="138276"/>
                  </a:lnTo>
                  <a:cubicBezTo>
                    <a:pt x="66154" y="142516"/>
                    <a:pt x="69579" y="145909"/>
                    <a:pt x="73820" y="145909"/>
                  </a:cubicBezTo>
                  <a:cubicBezTo>
                    <a:pt x="78028" y="145909"/>
                    <a:pt x="81453" y="142516"/>
                    <a:pt x="81453" y="138276"/>
                  </a:cubicBezTo>
                  <a:lnTo>
                    <a:pt x="81453" y="40938"/>
                  </a:lnTo>
                  <a:lnTo>
                    <a:pt x="139973" y="40938"/>
                  </a:lnTo>
                  <a:cubicBezTo>
                    <a:pt x="144181" y="40938"/>
                    <a:pt x="147606" y="37513"/>
                    <a:pt x="147606" y="33305"/>
                  </a:cubicBezTo>
                  <a:cubicBezTo>
                    <a:pt x="147606" y="29064"/>
                    <a:pt x="144181" y="25672"/>
                    <a:pt x="139973" y="25672"/>
                  </a:cubicBezTo>
                  <a:lnTo>
                    <a:pt x="81453" y="25672"/>
                  </a:lnTo>
                  <a:lnTo>
                    <a:pt x="81453" y="7633"/>
                  </a:lnTo>
                  <a:cubicBezTo>
                    <a:pt x="81453" y="3425"/>
                    <a:pt x="78028" y="0"/>
                    <a:pt x="738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6"/>
            <p:cNvSpPr/>
            <p:nvPr/>
          </p:nvSpPr>
          <p:spPr>
            <a:xfrm>
              <a:off x="3800200" y="997350"/>
              <a:ext cx="1844675" cy="3647725"/>
            </a:xfrm>
            <a:custGeom>
              <a:rect b="b" l="l" r="r" t="t"/>
              <a:pathLst>
                <a:path extrusionOk="0" h="145909" w="73787">
                  <a:moveTo>
                    <a:pt x="1" y="0"/>
                  </a:moveTo>
                  <a:lnTo>
                    <a:pt x="1" y="145909"/>
                  </a:lnTo>
                  <a:cubicBezTo>
                    <a:pt x="4209" y="145909"/>
                    <a:pt x="7634" y="142484"/>
                    <a:pt x="7634" y="138276"/>
                  </a:cubicBezTo>
                  <a:lnTo>
                    <a:pt x="7634" y="40938"/>
                  </a:lnTo>
                  <a:lnTo>
                    <a:pt x="66154" y="40938"/>
                  </a:lnTo>
                  <a:cubicBezTo>
                    <a:pt x="70362" y="40938"/>
                    <a:pt x="73787" y="37513"/>
                    <a:pt x="73787" y="33305"/>
                  </a:cubicBezTo>
                  <a:cubicBezTo>
                    <a:pt x="73787" y="29064"/>
                    <a:pt x="70362" y="25672"/>
                    <a:pt x="66154" y="25672"/>
                  </a:cubicBezTo>
                  <a:lnTo>
                    <a:pt x="7634" y="25672"/>
                  </a:lnTo>
                  <a:lnTo>
                    <a:pt x="7634" y="7633"/>
                  </a:lnTo>
                  <a:cubicBezTo>
                    <a:pt x="7634" y="3425"/>
                    <a:pt x="4209" y="0"/>
                    <a:pt x="1"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6"/>
            <p:cNvSpPr/>
            <p:nvPr/>
          </p:nvSpPr>
          <p:spPr>
            <a:xfrm>
              <a:off x="3229350" y="238125"/>
              <a:ext cx="1140900" cy="1140900"/>
            </a:xfrm>
            <a:custGeom>
              <a:rect b="b" l="l" r="r" t="t"/>
              <a:pathLst>
                <a:path extrusionOk="0" h="45636" w="45636">
                  <a:moveTo>
                    <a:pt x="22835" y="0"/>
                  </a:moveTo>
                  <a:cubicBezTo>
                    <a:pt x="10243" y="0"/>
                    <a:pt x="1" y="10243"/>
                    <a:pt x="1" y="22834"/>
                  </a:cubicBezTo>
                  <a:cubicBezTo>
                    <a:pt x="1" y="35393"/>
                    <a:pt x="10243" y="45635"/>
                    <a:pt x="22835" y="45635"/>
                  </a:cubicBezTo>
                  <a:cubicBezTo>
                    <a:pt x="35393" y="45635"/>
                    <a:pt x="45636" y="35393"/>
                    <a:pt x="45636" y="22834"/>
                  </a:cubicBezTo>
                  <a:cubicBezTo>
                    <a:pt x="45636" y="10243"/>
                    <a:pt x="35393" y="0"/>
                    <a:pt x="22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6"/>
            <p:cNvSpPr/>
            <p:nvPr/>
          </p:nvSpPr>
          <p:spPr>
            <a:xfrm>
              <a:off x="2793875" y="4263400"/>
              <a:ext cx="2011850" cy="1193925"/>
            </a:xfrm>
            <a:custGeom>
              <a:rect b="b" l="l" r="r" t="t"/>
              <a:pathLst>
                <a:path extrusionOk="0" h="47757" w="80474">
                  <a:moveTo>
                    <a:pt x="14158" y="1"/>
                  </a:moveTo>
                  <a:cubicBezTo>
                    <a:pt x="10472" y="1"/>
                    <a:pt x="7275" y="2643"/>
                    <a:pt x="6655" y="6296"/>
                  </a:cubicBezTo>
                  <a:lnTo>
                    <a:pt x="849" y="38786"/>
                  </a:lnTo>
                  <a:cubicBezTo>
                    <a:pt x="1" y="43450"/>
                    <a:pt x="3621" y="47756"/>
                    <a:pt x="8351" y="47756"/>
                  </a:cubicBezTo>
                  <a:lnTo>
                    <a:pt x="72123" y="47756"/>
                  </a:lnTo>
                  <a:cubicBezTo>
                    <a:pt x="76853" y="47756"/>
                    <a:pt x="80474" y="43450"/>
                    <a:pt x="79626" y="38786"/>
                  </a:cubicBezTo>
                  <a:lnTo>
                    <a:pt x="73852" y="6296"/>
                  </a:lnTo>
                  <a:cubicBezTo>
                    <a:pt x="73200" y="2643"/>
                    <a:pt x="70036" y="1"/>
                    <a:pt x="663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6"/>
            <p:cNvSpPr/>
            <p:nvPr/>
          </p:nvSpPr>
          <p:spPr>
            <a:xfrm>
              <a:off x="1172725" y="1639025"/>
              <a:ext cx="1946825" cy="1477725"/>
            </a:xfrm>
            <a:custGeom>
              <a:rect b="b" l="l" r="r" t="t"/>
              <a:pathLst>
                <a:path extrusionOk="0" h="59109" w="77873">
                  <a:moveTo>
                    <a:pt x="38947" y="1"/>
                  </a:moveTo>
                  <a:cubicBezTo>
                    <a:pt x="36500" y="1"/>
                    <a:pt x="34056" y="1159"/>
                    <a:pt x="32553" y="3463"/>
                  </a:cubicBezTo>
                  <a:lnTo>
                    <a:pt x="3913" y="47206"/>
                  </a:lnTo>
                  <a:cubicBezTo>
                    <a:pt x="0" y="53190"/>
                    <a:pt x="5213" y="59108"/>
                    <a:pt x="10558" y="59108"/>
                  </a:cubicBezTo>
                  <a:cubicBezTo>
                    <a:pt x="12790" y="59108"/>
                    <a:pt x="15044" y="58077"/>
                    <a:pt x="16667" y="55589"/>
                  </a:cubicBezTo>
                  <a:lnTo>
                    <a:pt x="38946" y="21567"/>
                  </a:lnTo>
                  <a:lnTo>
                    <a:pt x="61193" y="55589"/>
                  </a:lnTo>
                  <a:cubicBezTo>
                    <a:pt x="62824" y="58073"/>
                    <a:pt x="65077" y="59102"/>
                    <a:pt x="67307" y="59102"/>
                  </a:cubicBezTo>
                  <a:cubicBezTo>
                    <a:pt x="72660" y="59102"/>
                    <a:pt x="77872" y="53170"/>
                    <a:pt x="73980" y="47206"/>
                  </a:cubicBezTo>
                  <a:lnTo>
                    <a:pt x="45340" y="3463"/>
                  </a:lnTo>
                  <a:cubicBezTo>
                    <a:pt x="43826" y="1151"/>
                    <a:pt x="41385" y="1"/>
                    <a:pt x="389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6"/>
            <p:cNvSpPr/>
            <p:nvPr/>
          </p:nvSpPr>
          <p:spPr>
            <a:xfrm>
              <a:off x="1238725" y="2732725"/>
              <a:ext cx="1814500" cy="1098500"/>
            </a:xfrm>
            <a:custGeom>
              <a:rect b="b" l="l" r="r" t="t"/>
              <a:pathLst>
                <a:path extrusionOk="0" h="43940" w="72580">
                  <a:moveTo>
                    <a:pt x="7634" y="0"/>
                  </a:moveTo>
                  <a:cubicBezTo>
                    <a:pt x="3426" y="0"/>
                    <a:pt x="1" y="3425"/>
                    <a:pt x="1" y="7633"/>
                  </a:cubicBezTo>
                  <a:cubicBezTo>
                    <a:pt x="1" y="27662"/>
                    <a:pt x="16278" y="43939"/>
                    <a:pt x="36306" y="43939"/>
                  </a:cubicBezTo>
                  <a:cubicBezTo>
                    <a:pt x="56302" y="43939"/>
                    <a:pt x="72580" y="27662"/>
                    <a:pt x="72580" y="7633"/>
                  </a:cubicBezTo>
                  <a:cubicBezTo>
                    <a:pt x="72580" y="3425"/>
                    <a:pt x="69155" y="0"/>
                    <a:pt x="649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6"/>
            <p:cNvSpPr/>
            <p:nvPr/>
          </p:nvSpPr>
          <p:spPr>
            <a:xfrm>
              <a:off x="3800200" y="238125"/>
              <a:ext cx="570050" cy="1140900"/>
            </a:xfrm>
            <a:custGeom>
              <a:rect b="b" l="l" r="r" t="t"/>
              <a:pathLst>
                <a:path extrusionOk="0" h="45636" w="22802">
                  <a:moveTo>
                    <a:pt x="1" y="0"/>
                  </a:moveTo>
                  <a:lnTo>
                    <a:pt x="1" y="45635"/>
                  </a:lnTo>
                  <a:cubicBezTo>
                    <a:pt x="12592" y="45635"/>
                    <a:pt x="22802" y="35393"/>
                    <a:pt x="22802" y="22834"/>
                  </a:cubicBezTo>
                  <a:cubicBezTo>
                    <a:pt x="22802" y="10243"/>
                    <a:pt x="12592" y="0"/>
                    <a:pt x="1"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6"/>
            <p:cNvSpPr/>
            <p:nvPr/>
          </p:nvSpPr>
          <p:spPr>
            <a:xfrm>
              <a:off x="3800200" y="4263400"/>
              <a:ext cx="1005525" cy="1193925"/>
            </a:xfrm>
            <a:custGeom>
              <a:rect b="b" l="l" r="r" t="t"/>
              <a:pathLst>
                <a:path extrusionOk="0" h="47757" w="40221">
                  <a:moveTo>
                    <a:pt x="1" y="1"/>
                  </a:moveTo>
                  <a:lnTo>
                    <a:pt x="1" y="47756"/>
                  </a:lnTo>
                  <a:lnTo>
                    <a:pt x="31870" y="47756"/>
                  </a:lnTo>
                  <a:cubicBezTo>
                    <a:pt x="36600" y="47756"/>
                    <a:pt x="40221" y="43450"/>
                    <a:pt x="39373" y="38786"/>
                  </a:cubicBezTo>
                  <a:lnTo>
                    <a:pt x="33599" y="6296"/>
                  </a:lnTo>
                  <a:cubicBezTo>
                    <a:pt x="32947" y="2643"/>
                    <a:pt x="29783" y="1"/>
                    <a:pt x="26064" y="1"/>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6"/>
            <p:cNvSpPr/>
            <p:nvPr/>
          </p:nvSpPr>
          <p:spPr>
            <a:xfrm>
              <a:off x="4480325" y="1639125"/>
              <a:ext cx="1948350" cy="1477475"/>
            </a:xfrm>
            <a:custGeom>
              <a:rect b="b" l="l" r="r" t="t"/>
              <a:pathLst>
                <a:path extrusionOk="0" h="59099" w="77934">
                  <a:moveTo>
                    <a:pt x="38949" y="1"/>
                  </a:moveTo>
                  <a:cubicBezTo>
                    <a:pt x="36372" y="1"/>
                    <a:pt x="33958" y="1273"/>
                    <a:pt x="32555" y="3459"/>
                  </a:cubicBezTo>
                  <a:lnTo>
                    <a:pt x="3915" y="47202"/>
                  </a:lnTo>
                  <a:cubicBezTo>
                    <a:pt x="0" y="53166"/>
                    <a:pt x="5222" y="59098"/>
                    <a:pt x="10571" y="59098"/>
                  </a:cubicBezTo>
                  <a:cubicBezTo>
                    <a:pt x="12799" y="59098"/>
                    <a:pt x="15048" y="58069"/>
                    <a:pt x="16669" y="55585"/>
                  </a:cubicBezTo>
                  <a:lnTo>
                    <a:pt x="38949" y="21563"/>
                  </a:lnTo>
                  <a:lnTo>
                    <a:pt x="61195" y="55585"/>
                  </a:lnTo>
                  <a:cubicBezTo>
                    <a:pt x="62797" y="58036"/>
                    <a:pt x="65060" y="59056"/>
                    <a:pt x="67309" y="59056"/>
                  </a:cubicBezTo>
                  <a:cubicBezTo>
                    <a:pt x="72663" y="59056"/>
                    <a:pt x="77934" y="53267"/>
                    <a:pt x="73982" y="47202"/>
                  </a:cubicBezTo>
                  <a:lnTo>
                    <a:pt x="45342" y="3459"/>
                  </a:lnTo>
                  <a:cubicBezTo>
                    <a:pt x="43907" y="1273"/>
                    <a:pt x="41526" y="1"/>
                    <a:pt x="389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6"/>
            <p:cNvSpPr/>
            <p:nvPr/>
          </p:nvSpPr>
          <p:spPr>
            <a:xfrm>
              <a:off x="4546375" y="2732725"/>
              <a:ext cx="1814500" cy="1098500"/>
            </a:xfrm>
            <a:custGeom>
              <a:rect b="b" l="l" r="r" t="t"/>
              <a:pathLst>
                <a:path extrusionOk="0" h="43940" w="72580">
                  <a:moveTo>
                    <a:pt x="7666" y="0"/>
                  </a:moveTo>
                  <a:cubicBezTo>
                    <a:pt x="3426" y="0"/>
                    <a:pt x="1" y="3425"/>
                    <a:pt x="1" y="7633"/>
                  </a:cubicBezTo>
                  <a:cubicBezTo>
                    <a:pt x="1" y="27662"/>
                    <a:pt x="16278" y="43939"/>
                    <a:pt x="36307" y="43939"/>
                  </a:cubicBezTo>
                  <a:cubicBezTo>
                    <a:pt x="56303" y="43939"/>
                    <a:pt x="72580" y="27662"/>
                    <a:pt x="72580" y="7633"/>
                  </a:cubicBezTo>
                  <a:cubicBezTo>
                    <a:pt x="72580" y="3425"/>
                    <a:pt x="69155" y="0"/>
                    <a:pt x="649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2"/>
          <p:cNvSpPr txBox="1"/>
          <p:nvPr>
            <p:ph type="title"/>
          </p:nvPr>
        </p:nvSpPr>
        <p:spPr>
          <a:xfrm>
            <a:off x="1243050"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Purpos</a:t>
            </a:r>
            <a:r>
              <a:rPr lang="en"/>
              <a:t>e</a:t>
            </a:r>
            <a:endParaRPr/>
          </a:p>
        </p:txBody>
      </p:sp>
      <p:grpSp>
        <p:nvGrpSpPr>
          <p:cNvPr id="601" name="Google Shape;601;p32"/>
          <p:cNvGrpSpPr/>
          <p:nvPr/>
        </p:nvGrpSpPr>
        <p:grpSpPr>
          <a:xfrm>
            <a:off x="997630" y="623695"/>
            <a:ext cx="160824" cy="226513"/>
            <a:chOff x="1947400" y="238125"/>
            <a:chExt cx="3705625" cy="5219200"/>
          </a:xfrm>
        </p:grpSpPr>
        <p:sp>
          <p:nvSpPr>
            <p:cNvPr id="602" name="Google Shape;602;p32"/>
            <p:cNvSpPr/>
            <p:nvPr/>
          </p:nvSpPr>
          <p:spPr>
            <a:xfrm>
              <a:off x="2293975" y="1058500"/>
              <a:ext cx="3012475" cy="1971075"/>
            </a:xfrm>
            <a:custGeom>
              <a:rect b="b" l="l" r="r" t="t"/>
              <a:pathLst>
                <a:path extrusionOk="0" h="78843" w="120499">
                  <a:moveTo>
                    <a:pt x="7308" y="1"/>
                  </a:moveTo>
                  <a:cubicBezTo>
                    <a:pt x="3263" y="1"/>
                    <a:pt x="1" y="3263"/>
                    <a:pt x="1" y="7275"/>
                  </a:cubicBezTo>
                  <a:lnTo>
                    <a:pt x="1" y="71569"/>
                  </a:lnTo>
                  <a:cubicBezTo>
                    <a:pt x="1" y="75581"/>
                    <a:pt x="3263" y="78843"/>
                    <a:pt x="7308" y="78843"/>
                  </a:cubicBezTo>
                  <a:lnTo>
                    <a:pt x="113192" y="78843"/>
                  </a:lnTo>
                  <a:cubicBezTo>
                    <a:pt x="117236" y="78843"/>
                    <a:pt x="120498" y="75581"/>
                    <a:pt x="120498" y="71569"/>
                  </a:cubicBezTo>
                  <a:lnTo>
                    <a:pt x="120498" y="7275"/>
                  </a:lnTo>
                  <a:cubicBezTo>
                    <a:pt x="120498" y="3263"/>
                    <a:pt x="117236" y="1"/>
                    <a:pt x="1131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a:off x="3800200" y="1058500"/>
              <a:ext cx="1506250" cy="1971075"/>
            </a:xfrm>
            <a:custGeom>
              <a:rect b="b" l="l" r="r" t="t"/>
              <a:pathLst>
                <a:path extrusionOk="0" h="78843" w="60250">
                  <a:moveTo>
                    <a:pt x="1" y="1"/>
                  </a:moveTo>
                  <a:lnTo>
                    <a:pt x="1" y="78843"/>
                  </a:lnTo>
                  <a:lnTo>
                    <a:pt x="52943" y="78843"/>
                  </a:lnTo>
                  <a:cubicBezTo>
                    <a:pt x="56987" y="78843"/>
                    <a:pt x="60249" y="75581"/>
                    <a:pt x="60249" y="71569"/>
                  </a:cubicBezTo>
                  <a:lnTo>
                    <a:pt x="60249" y="7275"/>
                  </a:lnTo>
                  <a:cubicBezTo>
                    <a:pt x="60249" y="3263"/>
                    <a:pt x="56987" y="1"/>
                    <a:pt x="52943" y="1"/>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3390000" y="1862575"/>
              <a:ext cx="820425" cy="363750"/>
            </a:xfrm>
            <a:custGeom>
              <a:rect b="b" l="l" r="r" t="t"/>
              <a:pathLst>
                <a:path extrusionOk="0" h="14550" w="32817">
                  <a:moveTo>
                    <a:pt x="7275" y="1"/>
                  </a:moveTo>
                  <a:cubicBezTo>
                    <a:pt x="3263" y="1"/>
                    <a:pt x="1" y="3230"/>
                    <a:pt x="1" y="7275"/>
                  </a:cubicBezTo>
                  <a:cubicBezTo>
                    <a:pt x="1" y="11287"/>
                    <a:pt x="3263" y="14549"/>
                    <a:pt x="7275" y="14549"/>
                  </a:cubicBezTo>
                  <a:lnTo>
                    <a:pt x="25542" y="14549"/>
                  </a:lnTo>
                  <a:cubicBezTo>
                    <a:pt x="29554" y="14549"/>
                    <a:pt x="32816" y="11287"/>
                    <a:pt x="32816" y="7275"/>
                  </a:cubicBezTo>
                  <a:cubicBezTo>
                    <a:pt x="32816" y="3230"/>
                    <a:pt x="29554" y="1"/>
                    <a:pt x="25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2293975" y="3486225"/>
              <a:ext cx="3012475" cy="1971100"/>
            </a:xfrm>
            <a:custGeom>
              <a:rect b="b" l="l" r="r" t="t"/>
              <a:pathLst>
                <a:path extrusionOk="0" h="78844" w="120499">
                  <a:moveTo>
                    <a:pt x="7308" y="1"/>
                  </a:moveTo>
                  <a:cubicBezTo>
                    <a:pt x="3263" y="1"/>
                    <a:pt x="1" y="3263"/>
                    <a:pt x="1" y="7275"/>
                  </a:cubicBezTo>
                  <a:lnTo>
                    <a:pt x="1" y="71569"/>
                  </a:lnTo>
                  <a:cubicBezTo>
                    <a:pt x="1" y="75581"/>
                    <a:pt x="3263" y="78843"/>
                    <a:pt x="7308" y="78843"/>
                  </a:cubicBezTo>
                  <a:lnTo>
                    <a:pt x="113192" y="78843"/>
                  </a:lnTo>
                  <a:cubicBezTo>
                    <a:pt x="117236" y="78843"/>
                    <a:pt x="120498" y="75581"/>
                    <a:pt x="120498" y="71569"/>
                  </a:cubicBezTo>
                  <a:lnTo>
                    <a:pt x="120498" y="7275"/>
                  </a:lnTo>
                  <a:cubicBezTo>
                    <a:pt x="120498" y="3263"/>
                    <a:pt x="117236" y="1"/>
                    <a:pt x="1131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a:off x="3800200" y="3486225"/>
              <a:ext cx="1506250" cy="1971100"/>
            </a:xfrm>
            <a:custGeom>
              <a:rect b="b" l="l" r="r" t="t"/>
              <a:pathLst>
                <a:path extrusionOk="0" h="78844" w="60250">
                  <a:moveTo>
                    <a:pt x="1" y="1"/>
                  </a:moveTo>
                  <a:lnTo>
                    <a:pt x="1" y="78843"/>
                  </a:lnTo>
                  <a:lnTo>
                    <a:pt x="52943" y="78843"/>
                  </a:lnTo>
                  <a:cubicBezTo>
                    <a:pt x="56987" y="78843"/>
                    <a:pt x="60249" y="75581"/>
                    <a:pt x="60249" y="71569"/>
                  </a:cubicBezTo>
                  <a:lnTo>
                    <a:pt x="60249" y="7275"/>
                  </a:lnTo>
                  <a:cubicBezTo>
                    <a:pt x="60249" y="3263"/>
                    <a:pt x="56987" y="1"/>
                    <a:pt x="52943" y="1"/>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3390000" y="4289500"/>
              <a:ext cx="820425" cy="364550"/>
            </a:xfrm>
            <a:custGeom>
              <a:rect b="b" l="l" r="r" t="t"/>
              <a:pathLst>
                <a:path extrusionOk="0" h="14582" w="32817">
                  <a:moveTo>
                    <a:pt x="7275" y="0"/>
                  </a:moveTo>
                  <a:cubicBezTo>
                    <a:pt x="3263" y="0"/>
                    <a:pt x="1" y="3262"/>
                    <a:pt x="1" y="7275"/>
                  </a:cubicBezTo>
                  <a:cubicBezTo>
                    <a:pt x="1" y="11320"/>
                    <a:pt x="3263" y="14582"/>
                    <a:pt x="7275" y="14582"/>
                  </a:cubicBezTo>
                  <a:lnTo>
                    <a:pt x="25542" y="14582"/>
                  </a:lnTo>
                  <a:cubicBezTo>
                    <a:pt x="29554" y="14582"/>
                    <a:pt x="32816" y="11320"/>
                    <a:pt x="32816" y="7275"/>
                  </a:cubicBezTo>
                  <a:cubicBezTo>
                    <a:pt x="32816" y="3262"/>
                    <a:pt x="29554" y="0"/>
                    <a:pt x="255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1947400" y="238125"/>
              <a:ext cx="3705625" cy="1184925"/>
            </a:xfrm>
            <a:custGeom>
              <a:rect b="b" l="l" r="r" t="t"/>
              <a:pathLst>
                <a:path extrusionOk="0" h="47397" w="148225">
                  <a:moveTo>
                    <a:pt x="7274" y="0"/>
                  </a:moveTo>
                  <a:cubicBezTo>
                    <a:pt x="3262" y="0"/>
                    <a:pt x="0" y="3262"/>
                    <a:pt x="0" y="7274"/>
                  </a:cubicBezTo>
                  <a:lnTo>
                    <a:pt x="0" y="40090"/>
                  </a:lnTo>
                  <a:cubicBezTo>
                    <a:pt x="0" y="44135"/>
                    <a:pt x="3262" y="47397"/>
                    <a:pt x="7274" y="47397"/>
                  </a:cubicBezTo>
                  <a:lnTo>
                    <a:pt x="140951" y="47397"/>
                  </a:lnTo>
                  <a:cubicBezTo>
                    <a:pt x="144963" y="47397"/>
                    <a:pt x="148225" y="44135"/>
                    <a:pt x="148225" y="40090"/>
                  </a:cubicBezTo>
                  <a:lnTo>
                    <a:pt x="148225" y="7274"/>
                  </a:lnTo>
                  <a:cubicBezTo>
                    <a:pt x="148225" y="3262"/>
                    <a:pt x="144963" y="0"/>
                    <a:pt x="1409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1947400" y="2665850"/>
              <a:ext cx="3705625" cy="1184125"/>
            </a:xfrm>
            <a:custGeom>
              <a:rect b="b" l="l" r="r" t="t"/>
              <a:pathLst>
                <a:path extrusionOk="0" h="47365" w="148225">
                  <a:moveTo>
                    <a:pt x="7274" y="0"/>
                  </a:moveTo>
                  <a:cubicBezTo>
                    <a:pt x="3262" y="0"/>
                    <a:pt x="0" y="3262"/>
                    <a:pt x="0" y="7275"/>
                  </a:cubicBezTo>
                  <a:lnTo>
                    <a:pt x="0" y="40090"/>
                  </a:lnTo>
                  <a:cubicBezTo>
                    <a:pt x="0" y="44135"/>
                    <a:pt x="3262" y="47364"/>
                    <a:pt x="7274" y="47364"/>
                  </a:cubicBezTo>
                  <a:lnTo>
                    <a:pt x="140951" y="47364"/>
                  </a:lnTo>
                  <a:cubicBezTo>
                    <a:pt x="144963" y="47364"/>
                    <a:pt x="148225" y="44135"/>
                    <a:pt x="148225" y="40090"/>
                  </a:cubicBezTo>
                  <a:lnTo>
                    <a:pt x="148225" y="7275"/>
                  </a:lnTo>
                  <a:cubicBezTo>
                    <a:pt x="148225" y="3262"/>
                    <a:pt x="144963" y="0"/>
                    <a:pt x="1409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3800200" y="238125"/>
              <a:ext cx="1852825" cy="1184925"/>
            </a:xfrm>
            <a:custGeom>
              <a:rect b="b" l="l" r="r" t="t"/>
              <a:pathLst>
                <a:path extrusionOk="0" h="47397" w="74113">
                  <a:moveTo>
                    <a:pt x="1" y="0"/>
                  </a:moveTo>
                  <a:lnTo>
                    <a:pt x="1" y="47397"/>
                  </a:lnTo>
                  <a:lnTo>
                    <a:pt x="66839" y="47397"/>
                  </a:lnTo>
                  <a:cubicBezTo>
                    <a:pt x="70851" y="47397"/>
                    <a:pt x="74113" y="44135"/>
                    <a:pt x="74113" y="40090"/>
                  </a:cubicBezTo>
                  <a:lnTo>
                    <a:pt x="74113" y="7274"/>
                  </a:lnTo>
                  <a:cubicBezTo>
                    <a:pt x="74113" y="3262"/>
                    <a:pt x="70851" y="0"/>
                    <a:pt x="66839"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a:off x="3800200" y="2665850"/>
              <a:ext cx="1852825" cy="1184125"/>
            </a:xfrm>
            <a:custGeom>
              <a:rect b="b" l="l" r="r" t="t"/>
              <a:pathLst>
                <a:path extrusionOk="0" h="47365" w="74113">
                  <a:moveTo>
                    <a:pt x="1" y="0"/>
                  </a:moveTo>
                  <a:lnTo>
                    <a:pt x="1" y="47364"/>
                  </a:lnTo>
                  <a:lnTo>
                    <a:pt x="66839" y="47364"/>
                  </a:lnTo>
                  <a:cubicBezTo>
                    <a:pt x="70851" y="47364"/>
                    <a:pt x="74113" y="44135"/>
                    <a:pt x="74113" y="40090"/>
                  </a:cubicBezTo>
                  <a:lnTo>
                    <a:pt x="74113" y="7275"/>
                  </a:lnTo>
                  <a:cubicBezTo>
                    <a:pt x="74113" y="3262"/>
                    <a:pt x="70851" y="0"/>
                    <a:pt x="66839"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3800200" y="1861775"/>
              <a:ext cx="410225" cy="364550"/>
            </a:xfrm>
            <a:custGeom>
              <a:rect b="b" l="l" r="r" t="t"/>
              <a:pathLst>
                <a:path extrusionOk="0" h="14582" w="16409">
                  <a:moveTo>
                    <a:pt x="1" y="0"/>
                  </a:moveTo>
                  <a:lnTo>
                    <a:pt x="1" y="14581"/>
                  </a:lnTo>
                  <a:lnTo>
                    <a:pt x="9134" y="14581"/>
                  </a:lnTo>
                  <a:cubicBezTo>
                    <a:pt x="13146" y="14581"/>
                    <a:pt x="16408" y="11319"/>
                    <a:pt x="16408" y="7307"/>
                  </a:cubicBezTo>
                  <a:cubicBezTo>
                    <a:pt x="16408" y="3262"/>
                    <a:pt x="13146" y="0"/>
                    <a:pt x="9134" y="0"/>
                  </a:cubicBezTo>
                  <a:close/>
                </a:path>
              </a:pathLst>
            </a:custGeom>
            <a:solidFill>
              <a:srgbClr val="7B7B7B">
                <a:alpha val="1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p:nvPr/>
          </p:nvSpPr>
          <p:spPr>
            <a:xfrm>
              <a:off x="3800200" y="4289500"/>
              <a:ext cx="410225" cy="364550"/>
            </a:xfrm>
            <a:custGeom>
              <a:rect b="b" l="l" r="r" t="t"/>
              <a:pathLst>
                <a:path extrusionOk="0" h="14582" w="16409">
                  <a:moveTo>
                    <a:pt x="1" y="0"/>
                  </a:moveTo>
                  <a:lnTo>
                    <a:pt x="1" y="14582"/>
                  </a:lnTo>
                  <a:lnTo>
                    <a:pt x="9134" y="14582"/>
                  </a:lnTo>
                  <a:cubicBezTo>
                    <a:pt x="13146" y="14582"/>
                    <a:pt x="16408" y="11320"/>
                    <a:pt x="16408" y="7275"/>
                  </a:cubicBezTo>
                  <a:cubicBezTo>
                    <a:pt x="16408" y="3262"/>
                    <a:pt x="13146" y="0"/>
                    <a:pt x="9134" y="0"/>
                  </a:cubicBezTo>
                  <a:close/>
                </a:path>
              </a:pathLst>
            </a:custGeom>
            <a:solidFill>
              <a:srgbClr val="7B7B7B">
                <a:alpha val="1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32"/>
          <p:cNvSpPr txBox="1"/>
          <p:nvPr>
            <p:ph idx="1" type="body"/>
          </p:nvPr>
        </p:nvSpPr>
        <p:spPr>
          <a:xfrm>
            <a:off x="671750" y="1739100"/>
            <a:ext cx="6588600" cy="29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252525"/>
                </a:solidFill>
                <a:latin typeface="Rubik Medium"/>
                <a:ea typeface="Rubik Medium"/>
                <a:cs typeface="Rubik Medium"/>
                <a:sym typeface="Rubik Medium"/>
              </a:rPr>
              <a:t>With the increased trend in Investment in Equity market, people are interested in learning about it more and more. But people are often sceptical to invest their hard earned money in the actual market directly. </a:t>
            </a:r>
            <a:endParaRPr sz="1700">
              <a:solidFill>
                <a:srgbClr val="252525"/>
              </a:solidFill>
              <a:latin typeface="Rubik Medium"/>
              <a:ea typeface="Rubik Medium"/>
              <a:cs typeface="Rubik Medium"/>
              <a:sym typeface="Rubik Medium"/>
            </a:endParaRPr>
          </a:p>
          <a:p>
            <a:pPr indent="0" lvl="0" marL="0" rtl="0" algn="l">
              <a:spcBef>
                <a:spcPts val="0"/>
              </a:spcBef>
              <a:spcAft>
                <a:spcPts val="0"/>
              </a:spcAft>
              <a:buNone/>
            </a:pPr>
            <a:r>
              <a:rPr lang="en" sz="1700">
                <a:solidFill>
                  <a:srgbClr val="252525"/>
                </a:solidFill>
                <a:latin typeface="Rubik Medium"/>
                <a:ea typeface="Rubik Medium"/>
                <a:cs typeface="Rubik Medium"/>
                <a:sym typeface="Rubik Medium"/>
              </a:rPr>
              <a:t>Out Share Trading Platform comes to the rescue. The users can login or register on our webapp and practice real-time trading with virtual money to sharpen their knowledge of how the stock market works. Every user is given $500,000 in their wallet. He can make use of it to invest in shares of his choice.</a:t>
            </a:r>
            <a:endParaRPr sz="2000">
              <a:latin typeface="Rubik Medium"/>
              <a:ea typeface="Rubik Medium"/>
              <a:cs typeface="Rubik Medium"/>
              <a:sym typeface="Rubik Medium"/>
            </a:endParaRPr>
          </a:p>
        </p:txBody>
      </p:sp>
      <p:grpSp>
        <p:nvGrpSpPr>
          <p:cNvPr id="615" name="Google Shape;615;p32"/>
          <p:cNvGrpSpPr/>
          <p:nvPr/>
        </p:nvGrpSpPr>
        <p:grpSpPr>
          <a:xfrm>
            <a:off x="7260350" y="623700"/>
            <a:ext cx="1115400" cy="1115400"/>
            <a:chOff x="4508625" y="1730575"/>
            <a:chExt cx="1115400" cy="1115400"/>
          </a:xfrm>
        </p:grpSpPr>
        <p:sp>
          <p:nvSpPr>
            <p:cNvPr id="616" name="Google Shape;616;p32"/>
            <p:cNvSpPr/>
            <p:nvPr/>
          </p:nvSpPr>
          <p:spPr>
            <a:xfrm>
              <a:off x="4508625" y="1730575"/>
              <a:ext cx="1115400" cy="111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32"/>
            <p:cNvGrpSpPr/>
            <p:nvPr/>
          </p:nvGrpSpPr>
          <p:grpSpPr>
            <a:xfrm>
              <a:off x="4736739" y="1958681"/>
              <a:ext cx="659185" cy="659185"/>
              <a:chOff x="4736739" y="1653881"/>
              <a:chExt cx="659185" cy="659185"/>
            </a:xfrm>
          </p:grpSpPr>
          <p:sp>
            <p:nvSpPr>
              <p:cNvPr id="618" name="Google Shape;618;p32"/>
              <p:cNvSpPr/>
              <p:nvPr/>
            </p:nvSpPr>
            <p:spPr>
              <a:xfrm>
                <a:off x="4887115" y="1941242"/>
                <a:ext cx="140285" cy="313628"/>
              </a:xfrm>
              <a:custGeom>
                <a:rect b="b" l="l" r="r" t="t"/>
                <a:pathLst>
                  <a:path extrusionOk="0" h="99328" w="44429">
                    <a:moveTo>
                      <a:pt x="7633" y="0"/>
                    </a:moveTo>
                    <a:cubicBezTo>
                      <a:pt x="3425" y="0"/>
                      <a:pt x="0" y="3426"/>
                      <a:pt x="0" y="7633"/>
                    </a:cubicBezTo>
                    <a:lnTo>
                      <a:pt x="0" y="91695"/>
                    </a:lnTo>
                    <a:cubicBezTo>
                      <a:pt x="0" y="95903"/>
                      <a:pt x="3425" y="99328"/>
                      <a:pt x="7633" y="99328"/>
                    </a:cubicBezTo>
                    <a:lnTo>
                      <a:pt x="36795" y="99328"/>
                    </a:lnTo>
                    <a:cubicBezTo>
                      <a:pt x="41036" y="99328"/>
                      <a:pt x="44428" y="95903"/>
                      <a:pt x="44428" y="91695"/>
                    </a:cubicBezTo>
                    <a:lnTo>
                      <a:pt x="44428" y="7633"/>
                    </a:lnTo>
                    <a:cubicBezTo>
                      <a:pt x="44428" y="3426"/>
                      <a:pt x="41036" y="0"/>
                      <a:pt x="367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p:nvPr/>
            </p:nvSpPr>
            <p:spPr>
              <a:xfrm>
                <a:off x="4955194" y="1941242"/>
                <a:ext cx="72206" cy="313628"/>
              </a:xfrm>
              <a:custGeom>
                <a:rect b="b" l="l" r="r" t="t"/>
                <a:pathLst>
                  <a:path extrusionOk="0" h="99328" w="22868">
                    <a:moveTo>
                      <a:pt x="1" y="0"/>
                    </a:moveTo>
                    <a:lnTo>
                      <a:pt x="1" y="99328"/>
                    </a:lnTo>
                    <a:lnTo>
                      <a:pt x="15234" y="99328"/>
                    </a:lnTo>
                    <a:cubicBezTo>
                      <a:pt x="19475" y="99328"/>
                      <a:pt x="22867" y="95903"/>
                      <a:pt x="22867" y="91695"/>
                    </a:cubicBezTo>
                    <a:lnTo>
                      <a:pt x="22867" y="7633"/>
                    </a:lnTo>
                    <a:cubicBezTo>
                      <a:pt x="22867" y="3426"/>
                      <a:pt x="19475" y="0"/>
                      <a:pt x="15234"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a:off x="5071273" y="1863583"/>
                <a:ext cx="140389" cy="391287"/>
              </a:xfrm>
              <a:custGeom>
                <a:rect b="b" l="l" r="r" t="t"/>
                <a:pathLst>
                  <a:path extrusionOk="0" h="123923" w="44462">
                    <a:moveTo>
                      <a:pt x="7666" y="0"/>
                    </a:moveTo>
                    <a:cubicBezTo>
                      <a:pt x="3425" y="0"/>
                      <a:pt x="0" y="3425"/>
                      <a:pt x="0" y="7666"/>
                    </a:cubicBezTo>
                    <a:lnTo>
                      <a:pt x="0" y="116290"/>
                    </a:lnTo>
                    <a:cubicBezTo>
                      <a:pt x="0" y="120498"/>
                      <a:pt x="3425" y="123923"/>
                      <a:pt x="7666" y="123923"/>
                    </a:cubicBezTo>
                    <a:lnTo>
                      <a:pt x="36828" y="123923"/>
                    </a:lnTo>
                    <a:cubicBezTo>
                      <a:pt x="41036" y="123923"/>
                      <a:pt x="44461" y="120498"/>
                      <a:pt x="44461" y="116290"/>
                    </a:cubicBezTo>
                    <a:lnTo>
                      <a:pt x="44461" y="7666"/>
                    </a:lnTo>
                    <a:cubicBezTo>
                      <a:pt x="44461" y="3425"/>
                      <a:pt x="41036" y="0"/>
                      <a:pt x="368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5141518" y="1863583"/>
                <a:ext cx="70144" cy="391287"/>
              </a:xfrm>
              <a:custGeom>
                <a:rect b="b" l="l" r="r" t="t"/>
                <a:pathLst>
                  <a:path extrusionOk="0" h="123923" w="22215">
                    <a:moveTo>
                      <a:pt x="0" y="0"/>
                    </a:moveTo>
                    <a:lnTo>
                      <a:pt x="0" y="123923"/>
                    </a:lnTo>
                    <a:lnTo>
                      <a:pt x="14581" y="123923"/>
                    </a:lnTo>
                    <a:cubicBezTo>
                      <a:pt x="18789" y="123923"/>
                      <a:pt x="22214" y="120498"/>
                      <a:pt x="22214" y="116290"/>
                    </a:cubicBezTo>
                    <a:lnTo>
                      <a:pt x="22214" y="7666"/>
                    </a:lnTo>
                    <a:cubicBezTo>
                      <a:pt x="22214" y="3425"/>
                      <a:pt x="18789" y="0"/>
                      <a:pt x="14581"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p:nvPr/>
            </p:nvSpPr>
            <p:spPr>
              <a:xfrm>
                <a:off x="5255536" y="1786025"/>
                <a:ext cx="140389" cy="468845"/>
              </a:xfrm>
              <a:custGeom>
                <a:rect b="b" l="l" r="r" t="t"/>
                <a:pathLst>
                  <a:path extrusionOk="0" h="148486" w="44462">
                    <a:moveTo>
                      <a:pt x="7633" y="0"/>
                    </a:moveTo>
                    <a:cubicBezTo>
                      <a:pt x="3425" y="0"/>
                      <a:pt x="0" y="3425"/>
                      <a:pt x="0" y="7633"/>
                    </a:cubicBezTo>
                    <a:lnTo>
                      <a:pt x="0" y="140853"/>
                    </a:lnTo>
                    <a:cubicBezTo>
                      <a:pt x="0" y="145061"/>
                      <a:pt x="3425" y="148486"/>
                      <a:pt x="7633" y="148486"/>
                    </a:cubicBezTo>
                    <a:lnTo>
                      <a:pt x="36828" y="148486"/>
                    </a:lnTo>
                    <a:cubicBezTo>
                      <a:pt x="41036" y="148486"/>
                      <a:pt x="44461" y="145061"/>
                      <a:pt x="44461" y="140853"/>
                    </a:cubicBezTo>
                    <a:lnTo>
                      <a:pt x="44461" y="7633"/>
                    </a:lnTo>
                    <a:cubicBezTo>
                      <a:pt x="44461" y="3425"/>
                      <a:pt x="41036" y="0"/>
                      <a:pt x="368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a:off x="5325781" y="1786025"/>
                <a:ext cx="70144" cy="468845"/>
              </a:xfrm>
              <a:custGeom>
                <a:rect b="b" l="l" r="r" t="t"/>
                <a:pathLst>
                  <a:path extrusionOk="0" h="148486" w="22215">
                    <a:moveTo>
                      <a:pt x="0" y="0"/>
                    </a:moveTo>
                    <a:lnTo>
                      <a:pt x="0" y="148486"/>
                    </a:lnTo>
                    <a:lnTo>
                      <a:pt x="14581" y="148486"/>
                    </a:lnTo>
                    <a:cubicBezTo>
                      <a:pt x="18789" y="148486"/>
                      <a:pt x="22214" y="145061"/>
                      <a:pt x="22214" y="140853"/>
                    </a:cubicBezTo>
                    <a:lnTo>
                      <a:pt x="22214" y="7633"/>
                    </a:lnTo>
                    <a:cubicBezTo>
                      <a:pt x="22214" y="3425"/>
                      <a:pt x="18789" y="0"/>
                      <a:pt x="14581"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2"/>
              <p:cNvSpPr/>
              <p:nvPr/>
            </p:nvSpPr>
            <p:spPr>
              <a:xfrm>
                <a:off x="4736739" y="1653881"/>
                <a:ext cx="659185" cy="659185"/>
              </a:xfrm>
              <a:custGeom>
                <a:rect b="b" l="l" r="r" t="t"/>
                <a:pathLst>
                  <a:path extrusionOk="0" h="208768" w="208768">
                    <a:moveTo>
                      <a:pt x="26063" y="0"/>
                    </a:moveTo>
                    <a:cubicBezTo>
                      <a:pt x="21855" y="0"/>
                      <a:pt x="18430" y="3425"/>
                      <a:pt x="18430" y="7633"/>
                    </a:cubicBezTo>
                    <a:lnTo>
                      <a:pt x="18430" y="175038"/>
                    </a:lnTo>
                    <a:lnTo>
                      <a:pt x="7633" y="175038"/>
                    </a:lnTo>
                    <a:cubicBezTo>
                      <a:pt x="3425" y="175038"/>
                      <a:pt x="0" y="178463"/>
                      <a:pt x="0" y="182704"/>
                    </a:cubicBezTo>
                    <a:cubicBezTo>
                      <a:pt x="0" y="186912"/>
                      <a:pt x="3425" y="190337"/>
                      <a:pt x="7633" y="190337"/>
                    </a:cubicBezTo>
                    <a:lnTo>
                      <a:pt x="18430" y="190337"/>
                    </a:lnTo>
                    <a:lnTo>
                      <a:pt x="18430" y="201134"/>
                    </a:lnTo>
                    <a:cubicBezTo>
                      <a:pt x="18430" y="205342"/>
                      <a:pt x="21855" y="208767"/>
                      <a:pt x="26063" y="208767"/>
                    </a:cubicBezTo>
                    <a:cubicBezTo>
                      <a:pt x="30304" y="208767"/>
                      <a:pt x="33729" y="205342"/>
                      <a:pt x="33729" y="201134"/>
                    </a:cubicBezTo>
                    <a:lnTo>
                      <a:pt x="33729" y="190337"/>
                    </a:lnTo>
                    <a:lnTo>
                      <a:pt x="201134" y="190337"/>
                    </a:lnTo>
                    <a:cubicBezTo>
                      <a:pt x="205342" y="190337"/>
                      <a:pt x="208767" y="186912"/>
                      <a:pt x="208767" y="182704"/>
                    </a:cubicBezTo>
                    <a:cubicBezTo>
                      <a:pt x="208767" y="178463"/>
                      <a:pt x="205342" y="175038"/>
                      <a:pt x="201134" y="175038"/>
                    </a:cubicBezTo>
                    <a:lnTo>
                      <a:pt x="33729" y="175038"/>
                    </a:lnTo>
                    <a:lnTo>
                      <a:pt x="33729" y="7633"/>
                    </a:lnTo>
                    <a:cubicBezTo>
                      <a:pt x="33729" y="3425"/>
                      <a:pt x="30304" y="0"/>
                      <a:pt x="260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a:off x="5141518" y="2206563"/>
                <a:ext cx="254406" cy="48307"/>
              </a:xfrm>
              <a:custGeom>
                <a:rect b="b" l="l" r="r" t="t"/>
                <a:pathLst>
                  <a:path extrusionOk="0" h="15299" w="80572">
                    <a:moveTo>
                      <a:pt x="0" y="0"/>
                    </a:moveTo>
                    <a:lnTo>
                      <a:pt x="0" y="15299"/>
                    </a:lnTo>
                    <a:lnTo>
                      <a:pt x="72938" y="15299"/>
                    </a:lnTo>
                    <a:cubicBezTo>
                      <a:pt x="77146" y="15299"/>
                      <a:pt x="80571" y="11874"/>
                      <a:pt x="80571" y="7666"/>
                    </a:cubicBezTo>
                    <a:cubicBezTo>
                      <a:pt x="80571" y="3425"/>
                      <a:pt x="77146" y="0"/>
                      <a:pt x="72938"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29" name="Shape 629"/>
        <p:cNvGrpSpPr/>
        <p:nvPr/>
      </p:nvGrpSpPr>
      <p:grpSpPr>
        <a:xfrm>
          <a:off x="0" y="0"/>
          <a:ext cx="0" cy="0"/>
          <a:chOff x="0" y="0"/>
          <a:chExt cx="0" cy="0"/>
        </a:xfrm>
      </p:grpSpPr>
      <p:sp>
        <p:nvSpPr>
          <p:cNvPr id="630" name="Google Shape;630;p33"/>
          <p:cNvSpPr txBox="1"/>
          <p:nvPr>
            <p:ph idx="1" type="subTitle"/>
          </p:nvPr>
        </p:nvSpPr>
        <p:spPr>
          <a:xfrm>
            <a:off x="934100" y="479575"/>
            <a:ext cx="4404900" cy="4248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Built using React.JS</a:t>
            </a:r>
            <a:endParaRPr/>
          </a:p>
          <a:p>
            <a:pPr indent="-330200" lvl="0" marL="457200" rtl="0" algn="l">
              <a:lnSpc>
                <a:spcPct val="115000"/>
              </a:lnSpc>
              <a:spcBef>
                <a:spcPts val="0"/>
              </a:spcBef>
              <a:spcAft>
                <a:spcPts val="0"/>
              </a:spcAft>
              <a:buSzPts val="1600"/>
              <a:buChar char="●"/>
            </a:pPr>
            <a:r>
              <a:rPr lang="en"/>
              <a:t>Appropriate Flow for User Register &amp; User Login using JWT Authentication</a:t>
            </a:r>
            <a:endParaRPr/>
          </a:p>
          <a:p>
            <a:pPr indent="-330200" lvl="0" marL="457200" rtl="0" algn="l">
              <a:lnSpc>
                <a:spcPct val="115000"/>
              </a:lnSpc>
              <a:spcBef>
                <a:spcPts val="0"/>
              </a:spcBef>
              <a:spcAft>
                <a:spcPts val="0"/>
              </a:spcAft>
              <a:buSzPts val="1600"/>
              <a:buChar char="●"/>
            </a:pPr>
            <a:r>
              <a:rPr lang="en"/>
              <a:t>Node.js Express Architecture with CORS, Authentication &amp; Authorization middleware, Mongoose</a:t>
            </a:r>
            <a:endParaRPr/>
          </a:p>
          <a:p>
            <a:pPr indent="-330200" lvl="0" marL="457200" rtl="0" algn="l">
              <a:lnSpc>
                <a:spcPct val="115000"/>
              </a:lnSpc>
              <a:spcBef>
                <a:spcPts val="0"/>
              </a:spcBef>
              <a:spcAft>
                <a:spcPts val="0"/>
              </a:spcAft>
              <a:buSzPts val="1600"/>
              <a:buChar char="●"/>
            </a:pPr>
            <a:r>
              <a:rPr lang="en"/>
              <a:t>Used Mongoose to interact with MongoDB Database.</a:t>
            </a:r>
            <a:endParaRPr/>
          </a:p>
          <a:p>
            <a:pPr indent="-330200" lvl="0" marL="457200" rtl="0" algn="l">
              <a:lnSpc>
                <a:spcPct val="115000"/>
              </a:lnSpc>
              <a:spcBef>
                <a:spcPts val="0"/>
              </a:spcBef>
              <a:spcAft>
                <a:spcPts val="0"/>
              </a:spcAft>
              <a:buSzPts val="1600"/>
              <a:buChar char="●"/>
            </a:pPr>
            <a:r>
              <a:rPr lang="en"/>
              <a:t>Axios making HTTP requests to fetch or save data client-side.</a:t>
            </a:r>
            <a:endParaRPr/>
          </a:p>
          <a:p>
            <a:pPr indent="-330200" lvl="0" marL="457200" rtl="0" algn="l">
              <a:lnSpc>
                <a:spcPct val="115000"/>
              </a:lnSpc>
              <a:spcBef>
                <a:spcPts val="0"/>
              </a:spcBef>
              <a:spcAft>
                <a:spcPts val="0"/>
              </a:spcAft>
              <a:buSzPts val="1600"/>
              <a:buChar char="●"/>
            </a:pPr>
            <a:r>
              <a:rPr lang="en"/>
              <a:t> Used HTTP REST API for getting stock price data from finnhub.io and trading view</a:t>
            </a:r>
            <a:endParaRPr/>
          </a:p>
        </p:txBody>
      </p:sp>
      <p:sp>
        <p:nvSpPr>
          <p:cNvPr id="631" name="Google Shape;631;p33"/>
          <p:cNvSpPr txBox="1"/>
          <p:nvPr>
            <p:ph type="title"/>
          </p:nvPr>
        </p:nvSpPr>
        <p:spPr>
          <a:xfrm>
            <a:off x="5338975" y="1750050"/>
            <a:ext cx="2546400" cy="69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TECHSTACK</a:t>
            </a:r>
            <a:endParaRPr sz="2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4"/>
          <p:cNvSpPr txBox="1"/>
          <p:nvPr>
            <p:ph idx="5" type="subTitle"/>
          </p:nvPr>
        </p:nvSpPr>
        <p:spPr>
          <a:xfrm>
            <a:off x="797825" y="1965375"/>
            <a:ext cx="2176800" cy="4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Login/R</a:t>
            </a:r>
            <a:r>
              <a:rPr lang="en"/>
              <a:t>egister</a:t>
            </a:r>
            <a:endParaRPr/>
          </a:p>
        </p:txBody>
      </p:sp>
      <p:sp>
        <p:nvSpPr>
          <p:cNvPr id="637" name="Google Shape;637;p34"/>
          <p:cNvSpPr txBox="1"/>
          <p:nvPr>
            <p:ph idx="18"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638" name="Google Shape;638;p34"/>
          <p:cNvSpPr txBox="1"/>
          <p:nvPr>
            <p:ph idx="4" type="subTitle"/>
          </p:nvPr>
        </p:nvSpPr>
        <p:spPr>
          <a:xfrm>
            <a:off x="2609777" y="1965375"/>
            <a:ext cx="2176800" cy="4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Charts</a:t>
            </a:r>
            <a:endParaRPr/>
          </a:p>
        </p:txBody>
      </p:sp>
      <p:sp>
        <p:nvSpPr>
          <p:cNvPr id="639" name="Google Shape;639;p34"/>
          <p:cNvSpPr txBox="1"/>
          <p:nvPr>
            <p:ph idx="3" type="subTitle"/>
          </p:nvPr>
        </p:nvSpPr>
        <p:spPr>
          <a:xfrm>
            <a:off x="4379225" y="1961746"/>
            <a:ext cx="2176800" cy="4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Stock Listings</a:t>
            </a:r>
            <a:endParaRPr/>
          </a:p>
        </p:txBody>
      </p:sp>
      <p:sp>
        <p:nvSpPr>
          <p:cNvPr id="640" name="Google Shape;640;p34"/>
          <p:cNvSpPr txBox="1"/>
          <p:nvPr>
            <p:ph idx="2" type="subTitle"/>
          </p:nvPr>
        </p:nvSpPr>
        <p:spPr>
          <a:xfrm>
            <a:off x="857184" y="3714346"/>
            <a:ext cx="2176800" cy="4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Watchlist</a:t>
            </a:r>
            <a:endParaRPr/>
          </a:p>
        </p:txBody>
      </p:sp>
      <p:sp>
        <p:nvSpPr>
          <p:cNvPr id="641" name="Google Shape;641;p34"/>
          <p:cNvSpPr txBox="1"/>
          <p:nvPr>
            <p:ph idx="1" type="subTitle"/>
          </p:nvPr>
        </p:nvSpPr>
        <p:spPr>
          <a:xfrm>
            <a:off x="2641196" y="3714346"/>
            <a:ext cx="2176800" cy="4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Portfolio</a:t>
            </a:r>
            <a:endParaRPr/>
          </a:p>
        </p:txBody>
      </p:sp>
      <p:grpSp>
        <p:nvGrpSpPr>
          <p:cNvPr id="642" name="Google Shape;642;p34"/>
          <p:cNvGrpSpPr/>
          <p:nvPr/>
        </p:nvGrpSpPr>
        <p:grpSpPr>
          <a:xfrm>
            <a:off x="972841" y="657323"/>
            <a:ext cx="211900" cy="174222"/>
            <a:chOff x="972841" y="657323"/>
            <a:chExt cx="211900" cy="174222"/>
          </a:xfrm>
        </p:grpSpPr>
        <p:sp>
          <p:nvSpPr>
            <p:cNvPr id="643" name="Google Shape;643;p34"/>
            <p:cNvSpPr/>
            <p:nvPr/>
          </p:nvSpPr>
          <p:spPr>
            <a:xfrm>
              <a:off x="972841" y="687188"/>
              <a:ext cx="211900" cy="86217"/>
            </a:xfrm>
            <a:custGeom>
              <a:rect b="b" l="l" r="r" t="t"/>
              <a:pathLst>
                <a:path extrusionOk="0" h="84943" w="208768">
                  <a:moveTo>
                    <a:pt x="6948" y="1"/>
                  </a:moveTo>
                  <a:cubicBezTo>
                    <a:pt x="3132" y="1"/>
                    <a:pt x="0" y="3132"/>
                    <a:pt x="0" y="6981"/>
                  </a:cubicBezTo>
                  <a:lnTo>
                    <a:pt x="0" y="77995"/>
                  </a:lnTo>
                  <a:cubicBezTo>
                    <a:pt x="0" y="81844"/>
                    <a:pt x="3132" y="84943"/>
                    <a:pt x="6948" y="84943"/>
                  </a:cubicBezTo>
                  <a:lnTo>
                    <a:pt x="52779" y="84943"/>
                  </a:lnTo>
                  <a:cubicBezTo>
                    <a:pt x="56628" y="84943"/>
                    <a:pt x="59727" y="81844"/>
                    <a:pt x="59727" y="77995"/>
                  </a:cubicBezTo>
                  <a:lnTo>
                    <a:pt x="59727" y="49453"/>
                  </a:lnTo>
                  <a:lnTo>
                    <a:pt x="149040" y="49453"/>
                  </a:lnTo>
                  <a:lnTo>
                    <a:pt x="149040" y="77995"/>
                  </a:lnTo>
                  <a:cubicBezTo>
                    <a:pt x="149040" y="81844"/>
                    <a:pt x="152139" y="84943"/>
                    <a:pt x="155988" y="84943"/>
                  </a:cubicBezTo>
                  <a:lnTo>
                    <a:pt x="201819" y="84943"/>
                  </a:lnTo>
                  <a:cubicBezTo>
                    <a:pt x="205636" y="84943"/>
                    <a:pt x="208767" y="81844"/>
                    <a:pt x="208767" y="77995"/>
                  </a:cubicBezTo>
                  <a:lnTo>
                    <a:pt x="208767" y="6981"/>
                  </a:lnTo>
                  <a:cubicBezTo>
                    <a:pt x="208767" y="3132"/>
                    <a:pt x="205636" y="1"/>
                    <a:pt x="2018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1078790" y="687188"/>
              <a:ext cx="105951" cy="86217"/>
            </a:xfrm>
            <a:custGeom>
              <a:rect b="b" l="l" r="r" t="t"/>
              <a:pathLst>
                <a:path extrusionOk="0" h="84943" w="104385">
                  <a:moveTo>
                    <a:pt x="1" y="1"/>
                  </a:moveTo>
                  <a:lnTo>
                    <a:pt x="1" y="49453"/>
                  </a:lnTo>
                  <a:lnTo>
                    <a:pt x="44657" y="49453"/>
                  </a:lnTo>
                  <a:lnTo>
                    <a:pt x="44657" y="77995"/>
                  </a:lnTo>
                  <a:cubicBezTo>
                    <a:pt x="44657" y="81844"/>
                    <a:pt x="47756" y="84943"/>
                    <a:pt x="51605" y="84943"/>
                  </a:cubicBezTo>
                  <a:lnTo>
                    <a:pt x="97436" y="84943"/>
                  </a:lnTo>
                  <a:cubicBezTo>
                    <a:pt x="101253" y="84943"/>
                    <a:pt x="104384" y="81844"/>
                    <a:pt x="104384" y="77995"/>
                  </a:cubicBezTo>
                  <a:lnTo>
                    <a:pt x="104384" y="6981"/>
                  </a:lnTo>
                  <a:cubicBezTo>
                    <a:pt x="104384" y="3132"/>
                    <a:pt x="101253" y="1"/>
                    <a:pt x="97436" y="1"/>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972841" y="657323"/>
              <a:ext cx="211900" cy="44003"/>
            </a:xfrm>
            <a:custGeom>
              <a:rect b="b" l="l" r="r" t="t"/>
              <a:pathLst>
                <a:path extrusionOk="0" h="43353" w="208768">
                  <a:moveTo>
                    <a:pt x="6948" y="1"/>
                  </a:moveTo>
                  <a:cubicBezTo>
                    <a:pt x="3132" y="1"/>
                    <a:pt x="0" y="3100"/>
                    <a:pt x="0" y="6949"/>
                  </a:cubicBezTo>
                  <a:lnTo>
                    <a:pt x="0" y="43353"/>
                  </a:lnTo>
                  <a:lnTo>
                    <a:pt x="208767" y="43353"/>
                  </a:lnTo>
                  <a:lnTo>
                    <a:pt x="208767" y="6949"/>
                  </a:lnTo>
                  <a:cubicBezTo>
                    <a:pt x="208767" y="3100"/>
                    <a:pt x="205636" y="1"/>
                    <a:pt x="2018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1078790" y="657323"/>
              <a:ext cx="105951" cy="44003"/>
            </a:xfrm>
            <a:custGeom>
              <a:rect b="b" l="l" r="r" t="t"/>
              <a:pathLst>
                <a:path extrusionOk="0" h="43353" w="104385">
                  <a:moveTo>
                    <a:pt x="1" y="1"/>
                  </a:moveTo>
                  <a:lnTo>
                    <a:pt x="1" y="43353"/>
                  </a:lnTo>
                  <a:lnTo>
                    <a:pt x="104384" y="43353"/>
                  </a:lnTo>
                  <a:lnTo>
                    <a:pt x="104384" y="6949"/>
                  </a:lnTo>
                  <a:cubicBezTo>
                    <a:pt x="104384" y="3100"/>
                    <a:pt x="101253" y="1"/>
                    <a:pt x="97436" y="1"/>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999162" y="723243"/>
              <a:ext cx="159257" cy="14139"/>
            </a:xfrm>
            <a:custGeom>
              <a:rect b="b" l="l" r="r" t="t"/>
              <a:pathLst>
                <a:path extrusionOk="0" h="13930" w="156903">
                  <a:moveTo>
                    <a:pt x="6949" y="1"/>
                  </a:moveTo>
                  <a:cubicBezTo>
                    <a:pt x="3100" y="1"/>
                    <a:pt x="1" y="3132"/>
                    <a:pt x="1" y="6949"/>
                  </a:cubicBezTo>
                  <a:cubicBezTo>
                    <a:pt x="1" y="10798"/>
                    <a:pt x="3100" y="13930"/>
                    <a:pt x="6949" y="13930"/>
                  </a:cubicBezTo>
                  <a:lnTo>
                    <a:pt x="149954" y="13930"/>
                  </a:lnTo>
                  <a:cubicBezTo>
                    <a:pt x="153803" y="13930"/>
                    <a:pt x="156902" y="10798"/>
                    <a:pt x="156902" y="6949"/>
                  </a:cubicBezTo>
                  <a:cubicBezTo>
                    <a:pt x="156902" y="3100"/>
                    <a:pt x="153803" y="1"/>
                    <a:pt x="149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1078790" y="723243"/>
              <a:ext cx="79629" cy="14139"/>
            </a:xfrm>
            <a:custGeom>
              <a:rect b="b" l="l" r="r" t="t"/>
              <a:pathLst>
                <a:path extrusionOk="0" h="13930" w="78452">
                  <a:moveTo>
                    <a:pt x="1" y="1"/>
                  </a:moveTo>
                  <a:lnTo>
                    <a:pt x="1" y="13930"/>
                  </a:lnTo>
                  <a:lnTo>
                    <a:pt x="71503" y="13930"/>
                  </a:lnTo>
                  <a:cubicBezTo>
                    <a:pt x="75352" y="13930"/>
                    <a:pt x="78451" y="10798"/>
                    <a:pt x="78451" y="6949"/>
                  </a:cubicBezTo>
                  <a:cubicBezTo>
                    <a:pt x="78451" y="3132"/>
                    <a:pt x="75352" y="1"/>
                    <a:pt x="71503"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1019358" y="723243"/>
              <a:ext cx="118864" cy="108302"/>
            </a:xfrm>
            <a:custGeom>
              <a:rect b="b" l="l" r="r" t="t"/>
              <a:pathLst>
                <a:path extrusionOk="0" h="106701" w="117107">
                  <a:moveTo>
                    <a:pt x="1" y="1"/>
                  </a:moveTo>
                  <a:lnTo>
                    <a:pt x="1" y="99752"/>
                  </a:lnTo>
                  <a:cubicBezTo>
                    <a:pt x="1" y="103602"/>
                    <a:pt x="3100" y="106700"/>
                    <a:pt x="6949" y="106700"/>
                  </a:cubicBezTo>
                  <a:lnTo>
                    <a:pt x="110158" y="106700"/>
                  </a:lnTo>
                  <a:cubicBezTo>
                    <a:pt x="114007" y="106700"/>
                    <a:pt x="117106" y="103602"/>
                    <a:pt x="117106" y="99752"/>
                  </a:cubicBezTo>
                  <a:lnTo>
                    <a:pt x="11710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1071738" y="757512"/>
              <a:ext cx="14105" cy="24734"/>
            </a:xfrm>
            <a:custGeom>
              <a:rect b="b" l="l" r="r" t="t"/>
              <a:pathLst>
                <a:path extrusionOk="0" h="24368" w="13897">
                  <a:moveTo>
                    <a:pt x="6949" y="0"/>
                  </a:moveTo>
                  <a:cubicBezTo>
                    <a:pt x="3099" y="0"/>
                    <a:pt x="1" y="3132"/>
                    <a:pt x="1" y="6981"/>
                  </a:cubicBezTo>
                  <a:lnTo>
                    <a:pt x="1" y="17419"/>
                  </a:lnTo>
                  <a:cubicBezTo>
                    <a:pt x="1" y="21236"/>
                    <a:pt x="3099" y="24367"/>
                    <a:pt x="6949" y="24367"/>
                  </a:cubicBezTo>
                  <a:cubicBezTo>
                    <a:pt x="10798" y="24367"/>
                    <a:pt x="13897" y="21236"/>
                    <a:pt x="13897" y="17419"/>
                  </a:cubicBezTo>
                  <a:lnTo>
                    <a:pt x="13897" y="6981"/>
                  </a:lnTo>
                  <a:cubicBezTo>
                    <a:pt x="13897" y="3132"/>
                    <a:pt x="10798" y="0"/>
                    <a:pt x="69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1078790" y="723243"/>
              <a:ext cx="59432" cy="108302"/>
            </a:xfrm>
            <a:custGeom>
              <a:rect b="b" l="l" r="r" t="t"/>
              <a:pathLst>
                <a:path extrusionOk="0" h="106701" w="58554">
                  <a:moveTo>
                    <a:pt x="1" y="1"/>
                  </a:moveTo>
                  <a:lnTo>
                    <a:pt x="1" y="106700"/>
                  </a:lnTo>
                  <a:lnTo>
                    <a:pt x="51605" y="106700"/>
                  </a:lnTo>
                  <a:cubicBezTo>
                    <a:pt x="55454" y="106700"/>
                    <a:pt x="58553" y="103602"/>
                    <a:pt x="58553" y="99752"/>
                  </a:cubicBezTo>
                  <a:lnTo>
                    <a:pt x="5855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1041774" y="723243"/>
              <a:ext cx="74033" cy="85886"/>
            </a:xfrm>
            <a:custGeom>
              <a:rect b="b" l="l" r="r" t="t"/>
              <a:pathLst>
                <a:path extrusionOk="0" h="84617" w="72939">
                  <a:moveTo>
                    <a:pt x="1" y="1"/>
                  </a:moveTo>
                  <a:lnTo>
                    <a:pt x="1" y="63773"/>
                  </a:lnTo>
                  <a:cubicBezTo>
                    <a:pt x="1" y="65599"/>
                    <a:pt x="718" y="67393"/>
                    <a:pt x="2023" y="68698"/>
                  </a:cubicBezTo>
                  <a:lnTo>
                    <a:pt x="15919" y="82562"/>
                  </a:lnTo>
                  <a:cubicBezTo>
                    <a:pt x="17224" y="83867"/>
                    <a:pt x="18985" y="84617"/>
                    <a:pt x="20845" y="84617"/>
                  </a:cubicBezTo>
                  <a:lnTo>
                    <a:pt x="52094" y="84617"/>
                  </a:lnTo>
                  <a:cubicBezTo>
                    <a:pt x="53954" y="84617"/>
                    <a:pt x="55715" y="83867"/>
                    <a:pt x="57020" y="82562"/>
                  </a:cubicBezTo>
                  <a:lnTo>
                    <a:pt x="70916" y="68698"/>
                  </a:lnTo>
                  <a:cubicBezTo>
                    <a:pt x="72221" y="67393"/>
                    <a:pt x="72939" y="65599"/>
                    <a:pt x="72939" y="63773"/>
                  </a:cubicBezTo>
                  <a:lnTo>
                    <a:pt x="72939" y="1"/>
                  </a:lnTo>
                  <a:lnTo>
                    <a:pt x="59043" y="1"/>
                  </a:lnTo>
                  <a:lnTo>
                    <a:pt x="59043" y="13930"/>
                  </a:lnTo>
                  <a:lnTo>
                    <a:pt x="59043" y="60870"/>
                  </a:lnTo>
                  <a:lnTo>
                    <a:pt x="49224" y="70688"/>
                  </a:lnTo>
                  <a:lnTo>
                    <a:pt x="23715" y="70688"/>
                  </a:lnTo>
                  <a:lnTo>
                    <a:pt x="13897" y="60870"/>
                  </a:lnTo>
                  <a:lnTo>
                    <a:pt x="13897" y="13930"/>
                  </a:lnTo>
                  <a:lnTo>
                    <a:pt x="138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1061242" y="723243"/>
              <a:ext cx="35692" cy="17980"/>
            </a:xfrm>
            <a:custGeom>
              <a:rect b="b" l="l" r="r" t="t"/>
              <a:pathLst>
                <a:path extrusionOk="0" h="17714" w="35165">
                  <a:moveTo>
                    <a:pt x="33" y="1"/>
                  </a:moveTo>
                  <a:cubicBezTo>
                    <a:pt x="0" y="131"/>
                    <a:pt x="0" y="294"/>
                    <a:pt x="0" y="425"/>
                  </a:cubicBezTo>
                  <a:cubicBezTo>
                    <a:pt x="0" y="9950"/>
                    <a:pt x="7764" y="17713"/>
                    <a:pt x="17289" y="17713"/>
                  </a:cubicBezTo>
                  <a:cubicBezTo>
                    <a:pt x="27727" y="17713"/>
                    <a:pt x="35164" y="8547"/>
                    <a:pt x="345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 name="Google Shape;654;p34"/>
            <p:cNvGrpSpPr/>
            <p:nvPr/>
          </p:nvGrpSpPr>
          <p:grpSpPr>
            <a:xfrm>
              <a:off x="1078790" y="723243"/>
              <a:ext cx="37017" cy="85886"/>
              <a:chOff x="1078790" y="723243"/>
              <a:chExt cx="37017" cy="85886"/>
            </a:xfrm>
          </p:grpSpPr>
          <p:sp>
            <p:nvSpPr>
              <p:cNvPr id="655" name="Google Shape;655;p34"/>
              <p:cNvSpPr/>
              <p:nvPr/>
            </p:nvSpPr>
            <p:spPr>
              <a:xfrm>
                <a:off x="1078790" y="723243"/>
                <a:ext cx="37017" cy="85886"/>
              </a:xfrm>
              <a:custGeom>
                <a:rect b="b" l="l" r="r" t="t"/>
                <a:pathLst>
                  <a:path extrusionOk="0" h="84617" w="36470">
                    <a:moveTo>
                      <a:pt x="22574" y="1"/>
                    </a:moveTo>
                    <a:lnTo>
                      <a:pt x="22574" y="13930"/>
                    </a:lnTo>
                    <a:lnTo>
                      <a:pt x="22574" y="60870"/>
                    </a:lnTo>
                    <a:lnTo>
                      <a:pt x="12755" y="70688"/>
                    </a:lnTo>
                    <a:lnTo>
                      <a:pt x="1" y="70688"/>
                    </a:lnTo>
                    <a:lnTo>
                      <a:pt x="1" y="84617"/>
                    </a:lnTo>
                    <a:lnTo>
                      <a:pt x="15625" y="84617"/>
                    </a:lnTo>
                    <a:cubicBezTo>
                      <a:pt x="17485" y="84617"/>
                      <a:pt x="19246" y="83867"/>
                      <a:pt x="20551" y="82562"/>
                    </a:cubicBezTo>
                    <a:lnTo>
                      <a:pt x="34447" y="68698"/>
                    </a:lnTo>
                    <a:cubicBezTo>
                      <a:pt x="35752" y="67393"/>
                      <a:pt x="36470" y="65599"/>
                      <a:pt x="36470" y="63773"/>
                    </a:cubicBezTo>
                    <a:lnTo>
                      <a:pt x="36470" y="1"/>
                    </a:ln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1078790" y="757512"/>
                <a:ext cx="7053" cy="24734"/>
              </a:xfrm>
              <a:custGeom>
                <a:rect b="b" l="l" r="r" t="t"/>
                <a:pathLst>
                  <a:path extrusionOk="0" h="24368" w="6949">
                    <a:moveTo>
                      <a:pt x="1" y="0"/>
                    </a:moveTo>
                    <a:lnTo>
                      <a:pt x="1" y="24367"/>
                    </a:lnTo>
                    <a:cubicBezTo>
                      <a:pt x="3850" y="24367"/>
                      <a:pt x="6949" y="21236"/>
                      <a:pt x="6949" y="17419"/>
                    </a:cubicBezTo>
                    <a:lnTo>
                      <a:pt x="6949" y="6981"/>
                    </a:lnTo>
                    <a:cubicBezTo>
                      <a:pt x="6949" y="3132"/>
                      <a:pt x="3850" y="0"/>
                      <a:pt x="1"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1078790" y="723243"/>
                <a:ext cx="18145" cy="17980"/>
              </a:xfrm>
              <a:custGeom>
                <a:rect b="b" l="l" r="r" t="t"/>
                <a:pathLst>
                  <a:path extrusionOk="0" h="17714" w="17877">
                    <a:moveTo>
                      <a:pt x="1" y="1"/>
                    </a:moveTo>
                    <a:lnTo>
                      <a:pt x="1" y="17713"/>
                    </a:lnTo>
                    <a:cubicBezTo>
                      <a:pt x="10439" y="17713"/>
                      <a:pt x="17876" y="8547"/>
                      <a:pt x="17256" y="1"/>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8" name="Google Shape;658;p34"/>
          <p:cNvSpPr txBox="1"/>
          <p:nvPr>
            <p:ph type="title"/>
          </p:nvPr>
        </p:nvSpPr>
        <p:spPr>
          <a:xfrm>
            <a:off x="2713918" y="3161443"/>
            <a:ext cx="552900" cy="5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59" name="Google Shape;659;p34"/>
          <p:cNvSpPr txBox="1"/>
          <p:nvPr>
            <p:ph idx="7" type="title"/>
          </p:nvPr>
        </p:nvSpPr>
        <p:spPr>
          <a:xfrm>
            <a:off x="961335" y="3161443"/>
            <a:ext cx="552900" cy="5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660" name="Google Shape;660;p34"/>
          <p:cNvSpPr txBox="1"/>
          <p:nvPr>
            <p:ph idx="9" type="title"/>
          </p:nvPr>
        </p:nvSpPr>
        <p:spPr>
          <a:xfrm>
            <a:off x="4492699" y="1408843"/>
            <a:ext cx="552900" cy="5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61" name="Google Shape;661;p34"/>
          <p:cNvSpPr txBox="1"/>
          <p:nvPr>
            <p:ph idx="14" type="title"/>
          </p:nvPr>
        </p:nvSpPr>
        <p:spPr>
          <a:xfrm>
            <a:off x="2713935" y="1412450"/>
            <a:ext cx="552900" cy="5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62" name="Google Shape;662;p34"/>
          <p:cNvSpPr txBox="1"/>
          <p:nvPr>
            <p:ph idx="16" type="title"/>
          </p:nvPr>
        </p:nvSpPr>
        <p:spPr>
          <a:xfrm>
            <a:off x="911299" y="1412450"/>
            <a:ext cx="552900" cy="5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63" name="Google Shape;663;p34"/>
          <p:cNvSpPr txBox="1"/>
          <p:nvPr>
            <p:ph idx="1" type="subTitle"/>
          </p:nvPr>
        </p:nvSpPr>
        <p:spPr>
          <a:xfrm>
            <a:off x="4469996" y="3714346"/>
            <a:ext cx="2176800" cy="4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Trade History</a:t>
            </a:r>
            <a:endParaRPr/>
          </a:p>
        </p:txBody>
      </p:sp>
      <p:sp>
        <p:nvSpPr>
          <p:cNvPr id="664" name="Google Shape;664;p34"/>
          <p:cNvSpPr txBox="1"/>
          <p:nvPr>
            <p:ph type="title"/>
          </p:nvPr>
        </p:nvSpPr>
        <p:spPr>
          <a:xfrm>
            <a:off x="4574143" y="3161443"/>
            <a:ext cx="552900" cy="5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665" name="Google Shape;665;p34"/>
          <p:cNvSpPr txBox="1"/>
          <p:nvPr>
            <p:ph idx="5" type="subTitle"/>
          </p:nvPr>
        </p:nvSpPr>
        <p:spPr>
          <a:xfrm>
            <a:off x="6208025" y="1965375"/>
            <a:ext cx="2176800" cy="4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Buy/Sell Stocks</a:t>
            </a:r>
            <a:endParaRPr/>
          </a:p>
        </p:txBody>
      </p:sp>
      <p:sp>
        <p:nvSpPr>
          <p:cNvPr id="666" name="Google Shape;666;p34"/>
          <p:cNvSpPr txBox="1"/>
          <p:nvPr>
            <p:ph idx="2" type="subTitle"/>
          </p:nvPr>
        </p:nvSpPr>
        <p:spPr>
          <a:xfrm>
            <a:off x="6267384" y="3714346"/>
            <a:ext cx="2176800" cy="48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IPO and News</a:t>
            </a:r>
            <a:endParaRPr/>
          </a:p>
        </p:txBody>
      </p:sp>
      <p:sp>
        <p:nvSpPr>
          <p:cNvPr id="667" name="Google Shape;667;p34"/>
          <p:cNvSpPr txBox="1"/>
          <p:nvPr>
            <p:ph idx="7" type="title"/>
          </p:nvPr>
        </p:nvSpPr>
        <p:spPr>
          <a:xfrm>
            <a:off x="6371535" y="3161443"/>
            <a:ext cx="552900" cy="5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668" name="Google Shape;668;p34"/>
          <p:cNvSpPr txBox="1"/>
          <p:nvPr>
            <p:ph idx="16" type="title"/>
          </p:nvPr>
        </p:nvSpPr>
        <p:spPr>
          <a:xfrm>
            <a:off x="6321499" y="1412450"/>
            <a:ext cx="552900" cy="5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35"/>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APIs Used</a:t>
            </a:r>
            <a:endParaRPr/>
          </a:p>
        </p:txBody>
      </p:sp>
      <p:sp>
        <p:nvSpPr>
          <p:cNvPr id="674" name="Google Shape;674;p35"/>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t>
            </a:r>
            <a:r>
              <a:rPr lang="en"/>
              <a:t>innhub.io</a:t>
            </a:r>
            <a:endParaRPr/>
          </a:p>
        </p:txBody>
      </p:sp>
      <p:sp>
        <p:nvSpPr>
          <p:cNvPr id="675" name="Google Shape;675;p35"/>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third party finance API that provides real time stock market price, stock news and IPO listings.</a:t>
            </a:r>
            <a:endParaRPr/>
          </a:p>
        </p:txBody>
      </p:sp>
      <p:sp>
        <p:nvSpPr>
          <p:cNvPr id="676" name="Google Shape;676;p35"/>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TradingView</a:t>
            </a:r>
            <a:endParaRPr/>
          </a:p>
        </p:txBody>
      </p:sp>
      <p:sp>
        <p:nvSpPr>
          <p:cNvPr id="677" name="Google Shape;677;p35"/>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REST API that provides real time stock market charts.</a:t>
            </a:r>
            <a:endParaRPr/>
          </a:p>
        </p:txBody>
      </p:sp>
      <p:grpSp>
        <p:nvGrpSpPr>
          <p:cNvPr id="678" name="Google Shape;678;p35"/>
          <p:cNvGrpSpPr/>
          <p:nvPr/>
        </p:nvGrpSpPr>
        <p:grpSpPr>
          <a:xfrm>
            <a:off x="977382" y="627038"/>
            <a:ext cx="206559" cy="205115"/>
            <a:chOff x="1172725" y="238125"/>
            <a:chExt cx="5255950" cy="5219200"/>
          </a:xfrm>
        </p:grpSpPr>
        <p:sp>
          <p:nvSpPr>
            <p:cNvPr id="679" name="Google Shape;679;p35"/>
            <p:cNvSpPr/>
            <p:nvPr/>
          </p:nvSpPr>
          <p:spPr>
            <a:xfrm>
              <a:off x="1954725" y="997350"/>
              <a:ext cx="3690150" cy="3647725"/>
            </a:xfrm>
            <a:custGeom>
              <a:rect b="b" l="l" r="r" t="t"/>
              <a:pathLst>
                <a:path extrusionOk="0" h="145909" w="147606">
                  <a:moveTo>
                    <a:pt x="73820" y="0"/>
                  </a:moveTo>
                  <a:cubicBezTo>
                    <a:pt x="69579" y="0"/>
                    <a:pt x="66154" y="3425"/>
                    <a:pt x="66154" y="7633"/>
                  </a:cubicBezTo>
                  <a:lnTo>
                    <a:pt x="66154" y="25672"/>
                  </a:lnTo>
                  <a:lnTo>
                    <a:pt x="7666" y="25672"/>
                  </a:lnTo>
                  <a:cubicBezTo>
                    <a:pt x="3426" y="25672"/>
                    <a:pt x="1" y="29064"/>
                    <a:pt x="1" y="33305"/>
                  </a:cubicBezTo>
                  <a:cubicBezTo>
                    <a:pt x="1" y="37513"/>
                    <a:pt x="3426" y="40938"/>
                    <a:pt x="7666" y="40938"/>
                  </a:cubicBezTo>
                  <a:lnTo>
                    <a:pt x="66154" y="40938"/>
                  </a:lnTo>
                  <a:lnTo>
                    <a:pt x="66154" y="138276"/>
                  </a:lnTo>
                  <a:cubicBezTo>
                    <a:pt x="66154" y="142516"/>
                    <a:pt x="69579" y="145909"/>
                    <a:pt x="73820" y="145909"/>
                  </a:cubicBezTo>
                  <a:cubicBezTo>
                    <a:pt x="78028" y="145909"/>
                    <a:pt x="81453" y="142516"/>
                    <a:pt x="81453" y="138276"/>
                  </a:cubicBezTo>
                  <a:lnTo>
                    <a:pt x="81453" y="40938"/>
                  </a:lnTo>
                  <a:lnTo>
                    <a:pt x="139973" y="40938"/>
                  </a:lnTo>
                  <a:cubicBezTo>
                    <a:pt x="144181" y="40938"/>
                    <a:pt x="147606" y="37513"/>
                    <a:pt x="147606" y="33305"/>
                  </a:cubicBezTo>
                  <a:cubicBezTo>
                    <a:pt x="147606" y="29064"/>
                    <a:pt x="144181" y="25672"/>
                    <a:pt x="139973" y="25672"/>
                  </a:cubicBezTo>
                  <a:lnTo>
                    <a:pt x="81453" y="25672"/>
                  </a:lnTo>
                  <a:lnTo>
                    <a:pt x="81453" y="7633"/>
                  </a:lnTo>
                  <a:cubicBezTo>
                    <a:pt x="81453" y="3425"/>
                    <a:pt x="78028" y="0"/>
                    <a:pt x="738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3800200" y="997350"/>
              <a:ext cx="1844675" cy="3647725"/>
            </a:xfrm>
            <a:custGeom>
              <a:rect b="b" l="l" r="r" t="t"/>
              <a:pathLst>
                <a:path extrusionOk="0" h="145909" w="73787">
                  <a:moveTo>
                    <a:pt x="1" y="0"/>
                  </a:moveTo>
                  <a:lnTo>
                    <a:pt x="1" y="145909"/>
                  </a:lnTo>
                  <a:cubicBezTo>
                    <a:pt x="4209" y="145909"/>
                    <a:pt x="7634" y="142484"/>
                    <a:pt x="7634" y="138276"/>
                  </a:cubicBezTo>
                  <a:lnTo>
                    <a:pt x="7634" y="40938"/>
                  </a:lnTo>
                  <a:lnTo>
                    <a:pt x="66154" y="40938"/>
                  </a:lnTo>
                  <a:cubicBezTo>
                    <a:pt x="70362" y="40938"/>
                    <a:pt x="73787" y="37513"/>
                    <a:pt x="73787" y="33305"/>
                  </a:cubicBezTo>
                  <a:cubicBezTo>
                    <a:pt x="73787" y="29064"/>
                    <a:pt x="70362" y="25672"/>
                    <a:pt x="66154" y="25672"/>
                  </a:cubicBezTo>
                  <a:lnTo>
                    <a:pt x="7634" y="25672"/>
                  </a:lnTo>
                  <a:lnTo>
                    <a:pt x="7634" y="7633"/>
                  </a:lnTo>
                  <a:cubicBezTo>
                    <a:pt x="7634" y="3425"/>
                    <a:pt x="4209" y="0"/>
                    <a:pt x="1"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3229350" y="238125"/>
              <a:ext cx="1140900" cy="1140900"/>
            </a:xfrm>
            <a:custGeom>
              <a:rect b="b" l="l" r="r" t="t"/>
              <a:pathLst>
                <a:path extrusionOk="0" h="45636" w="45636">
                  <a:moveTo>
                    <a:pt x="22835" y="0"/>
                  </a:moveTo>
                  <a:cubicBezTo>
                    <a:pt x="10243" y="0"/>
                    <a:pt x="1" y="10243"/>
                    <a:pt x="1" y="22834"/>
                  </a:cubicBezTo>
                  <a:cubicBezTo>
                    <a:pt x="1" y="35393"/>
                    <a:pt x="10243" y="45635"/>
                    <a:pt x="22835" y="45635"/>
                  </a:cubicBezTo>
                  <a:cubicBezTo>
                    <a:pt x="35393" y="45635"/>
                    <a:pt x="45636" y="35393"/>
                    <a:pt x="45636" y="22834"/>
                  </a:cubicBezTo>
                  <a:cubicBezTo>
                    <a:pt x="45636" y="10243"/>
                    <a:pt x="35393" y="0"/>
                    <a:pt x="22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2793875" y="4263400"/>
              <a:ext cx="2011850" cy="1193925"/>
            </a:xfrm>
            <a:custGeom>
              <a:rect b="b" l="l" r="r" t="t"/>
              <a:pathLst>
                <a:path extrusionOk="0" h="47757" w="80474">
                  <a:moveTo>
                    <a:pt x="14158" y="1"/>
                  </a:moveTo>
                  <a:cubicBezTo>
                    <a:pt x="10472" y="1"/>
                    <a:pt x="7275" y="2643"/>
                    <a:pt x="6655" y="6296"/>
                  </a:cubicBezTo>
                  <a:lnTo>
                    <a:pt x="849" y="38786"/>
                  </a:lnTo>
                  <a:cubicBezTo>
                    <a:pt x="1" y="43450"/>
                    <a:pt x="3621" y="47756"/>
                    <a:pt x="8351" y="47756"/>
                  </a:cubicBezTo>
                  <a:lnTo>
                    <a:pt x="72123" y="47756"/>
                  </a:lnTo>
                  <a:cubicBezTo>
                    <a:pt x="76853" y="47756"/>
                    <a:pt x="80474" y="43450"/>
                    <a:pt x="79626" y="38786"/>
                  </a:cubicBezTo>
                  <a:lnTo>
                    <a:pt x="73852" y="6296"/>
                  </a:lnTo>
                  <a:cubicBezTo>
                    <a:pt x="73200" y="2643"/>
                    <a:pt x="70036" y="1"/>
                    <a:pt x="663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1172725" y="1639025"/>
              <a:ext cx="1946825" cy="1477725"/>
            </a:xfrm>
            <a:custGeom>
              <a:rect b="b" l="l" r="r" t="t"/>
              <a:pathLst>
                <a:path extrusionOk="0" h="59109" w="77873">
                  <a:moveTo>
                    <a:pt x="38947" y="1"/>
                  </a:moveTo>
                  <a:cubicBezTo>
                    <a:pt x="36500" y="1"/>
                    <a:pt x="34056" y="1159"/>
                    <a:pt x="32553" y="3463"/>
                  </a:cubicBezTo>
                  <a:lnTo>
                    <a:pt x="3913" y="47206"/>
                  </a:lnTo>
                  <a:cubicBezTo>
                    <a:pt x="0" y="53190"/>
                    <a:pt x="5213" y="59108"/>
                    <a:pt x="10558" y="59108"/>
                  </a:cubicBezTo>
                  <a:cubicBezTo>
                    <a:pt x="12790" y="59108"/>
                    <a:pt x="15044" y="58077"/>
                    <a:pt x="16667" y="55589"/>
                  </a:cubicBezTo>
                  <a:lnTo>
                    <a:pt x="38946" y="21567"/>
                  </a:lnTo>
                  <a:lnTo>
                    <a:pt x="61193" y="55589"/>
                  </a:lnTo>
                  <a:cubicBezTo>
                    <a:pt x="62824" y="58073"/>
                    <a:pt x="65077" y="59102"/>
                    <a:pt x="67307" y="59102"/>
                  </a:cubicBezTo>
                  <a:cubicBezTo>
                    <a:pt x="72660" y="59102"/>
                    <a:pt x="77872" y="53170"/>
                    <a:pt x="73980" y="47206"/>
                  </a:cubicBezTo>
                  <a:lnTo>
                    <a:pt x="45340" y="3463"/>
                  </a:lnTo>
                  <a:cubicBezTo>
                    <a:pt x="43826" y="1151"/>
                    <a:pt x="41385" y="1"/>
                    <a:pt x="389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1238725" y="2732725"/>
              <a:ext cx="1814500" cy="1098500"/>
            </a:xfrm>
            <a:custGeom>
              <a:rect b="b" l="l" r="r" t="t"/>
              <a:pathLst>
                <a:path extrusionOk="0" h="43940" w="72580">
                  <a:moveTo>
                    <a:pt x="7634" y="0"/>
                  </a:moveTo>
                  <a:cubicBezTo>
                    <a:pt x="3426" y="0"/>
                    <a:pt x="1" y="3425"/>
                    <a:pt x="1" y="7633"/>
                  </a:cubicBezTo>
                  <a:cubicBezTo>
                    <a:pt x="1" y="27662"/>
                    <a:pt x="16278" y="43939"/>
                    <a:pt x="36306" y="43939"/>
                  </a:cubicBezTo>
                  <a:cubicBezTo>
                    <a:pt x="56302" y="43939"/>
                    <a:pt x="72580" y="27662"/>
                    <a:pt x="72580" y="7633"/>
                  </a:cubicBezTo>
                  <a:cubicBezTo>
                    <a:pt x="72580" y="3425"/>
                    <a:pt x="69155" y="0"/>
                    <a:pt x="649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3800200" y="238125"/>
              <a:ext cx="570050" cy="1140900"/>
            </a:xfrm>
            <a:custGeom>
              <a:rect b="b" l="l" r="r" t="t"/>
              <a:pathLst>
                <a:path extrusionOk="0" h="45636" w="22802">
                  <a:moveTo>
                    <a:pt x="1" y="0"/>
                  </a:moveTo>
                  <a:lnTo>
                    <a:pt x="1" y="45635"/>
                  </a:lnTo>
                  <a:cubicBezTo>
                    <a:pt x="12592" y="45635"/>
                    <a:pt x="22802" y="35393"/>
                    <a:pt x="22802" y="22834"/>
                  </a:cubicBezTo>
                  <a:cubicBezTo>
                    <a:pt x="22802" y="10243"/>
                    <a:pt x="12592" y="0"/>
                    <a:pt x="1"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3800200" y="4263400"/>
              <a:ext cx="1005525" cy="1193925"/>
            </a:xfrm>
            <a:custGeom>
              <a:rect b="b" l="l" r="r" t="t"/>
              <a:pathLst>
                <a:path extrusionOk="0" h="47757" w="40221">
                  <a:moveTo>
                    <a:pt x="1" y="1"/>
                  </a:moveTo>
                  <a:lnTo>
                    <a:pt x="1" y="47756"/>
                  </a:lnTo>
                  <a:lnTo>
                    <a:pt x="31870" y="47756"/>
                  </a:lnTo>
                  <a:cubicBezTo>
                    <a:pt x="36600" y="47756"/>
                    <a:pt x="40221" y="43450"/>
                    <a:pt x="39373" y="38786"/>
                  </a:cubicBezTo>
                  <a:lnTo>
                    <a:pt x="33599" y="6296"/>
                  </a:lnTo>
                  <a:cubicBezTo>
                    <a:pt x="32947" y="2643"/>
                    <a:pt x="29783" y="1"/>
                    <a:pt x="26064" y="1"/>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4480325" y="1639125"/>
              <a:ext cx="1948350" cy="1477475"/>
            </a:xfrm>
            <a:custGeom>
              <a:rect b="b" l="l" r="r" t="t"/>
              <a:pathLst>
                <a:path extrusionOk="0" h="59099" w="77934">
                  <a:moveTo>
                    <a:pt x="38949" y="1"/>
                  </a:moveTo>
                  <a:cubicBezTo>
                    <a:pt x="36372" y="1"/>
                    <a:pt x="33958" y="1273"/>
                    <a:pt x="32555" y="3459"/>
                  </a:cubicBezTo>
                  <a:lnTo>
                    <a:pt x="3915" y="47202"/>
                  </a:lnTo>
                  <a:cubicBezTo>
                    <a:pt x="0" y="53166"/>
                    <a:pt x="5222" y="59098"/>
                    <a:pt x="10571" y="59098"/>
                  </a:cubicBezTo>
                  <a:cubicBezTo>
                    <a:pt x="12799" y="59098"/>
                    <a:pt x="15048" y="58069"/>
                    <a:pt x="16669" y="55585"/>
                  </a:cubicBezTo>
                  <a:lnTo>
                    <a:pt x="38949" y="21563"/>
                  </a:lnTo>
                  <a:lnTo>
                    <a:pt x="61195" y="55585"/>
                  </a:lnTo>
                  <a:cubicBezTo>
                    <a:pt x="62797" y="58036"/>
                    <a:pt x="65060" y="59056"/>
                    <a:pt x="67309" y="59056"/>
                  </a:cubicBezTo>
                  <a:cubicBezTo>
                    <a:pt x="72663" y="59056"/>
                    <a:pt x="77934" y="53267"/>
                    <a:pt x="73982" y="47202"/>
                  </a:cubicBezTo>
                  <a:lnTo>
                    <a:pt x="45342" y="3459"/>
                  </a:lnTo>
                  <a:cubicBezTo>
                    <a:pt x="43907" y="1273"/>
                    <a:pt x="41526" y="1"/>
                    <a:pt x="389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4546375" y="2732725"/>
              <a:ext cx="1814500" cy="1098500"/>
            </a:xfrm>
            <a:custGeom>
              <a:rect b="b" l="l" r="r" t="t"/>
              <a:pathLst>
                <a:path extrusionOk="0" h="43940" w="72580">
                  <a:moveTo>
                    <a:pt x="7666" y="0"/>
                  </a:moveTo>
                  <a:cubicBezTo>
                    <a:pt x="3426" y="0"/>
                    <a:pt x="1" y="3425"/>
                    <a:pt x="1" y="7633"/>
                  </a:cubicBezTo>
                  <a:cubicBezTo>
                    <a:pt x="1" y="27662"/>
                    <a:pt x="16278" y="43939"/>
                    <a:pt x="36307" y="43939"/>
                  </a:cubicBezTo>
                  <a:cubicBezTo>
                    <a:pt x="56303" y="43939"/>
                    <a:pt x="72580" y="27662"/>
                    <a:pt x="72580" y="7633"/>
                  </a:cubicBezTo>
                  <a:cubicBezTo>
                    <a:pt x="72580" y="3425"/>
                    <a:pt x="69155" y="0"/>
                    <a:pt x="649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35"/>
          <p:cNvGrpSpPr/>
          <p:nvPr/>
        </p:nvGrpSpPr>
        <p:grpSpPr>
          <a:xfrm>
            <a:off x="910788" y="1730575"/>
            <a:ext cx="1115400" cy="1115400"/>
            <a:chOff x="910788" y="1730575"/>
            <a:chExt cx="1115400" cy="1115400"/>
          </a:xfrm>
        </p:grpSpPr>
        <p:sp>
          <p:nvSpPr>
            <p:cNvPr id="690" name="Google Shape;690;p35"/>
            <p:cNvSpPr/>
            <p:nvPr/>
          </p:nvSpPr>
          <p:spPr>
            <a:xfrm>
              <a:off x="910788" y="1730575"/>
              <a:ext cx="1115400" cy="111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1612063" y="2226805"/>
              <a:ext cx="124615" cy="300320"/>
            </a:xfrm>
            <a:custGeom>
              <a:rect b="b" l="l" r="r" t="t"/>
              <a:pathLst>
                <a:path extrusionOk="0" h="87813" w="36437">
                  <a:moveTo>
                    <a:pt x="7046" y="0"/>
                  </a:moveTo>
                  <a:cubicBezTo>
                    <a:pt x="3132" y="0"/>
                    <a:pt x="0" y="3164"/>
                    <a:pt x="0" y="7046"/>
                  </a:cubicBezTo>
                  <a:lnTo>
                    <a:pt x="0" y="80767"/>
                  </a:lnTo>
                  <a:cubicBezTo>
                    <a:pt x="0" y="84681"/>
                    <a:pt x="3132" y="87813"/>
                    <a:pt x="7046" y="87813"/>
                  </a:cubicBezTo>
                  <a:lnTo>
                    <a:pt x="29391" y="87813"/>
                  </a:lnTo>
                  <a:cubicBezTo>
                    <a:pt x="33273" y="87813"/>
                    <a:pt x="36437" y="84681"/>
                    <a:pt x="36437" y="80767"/>
                  </a:cubicBezTo>
                  <a:lnTo>
                    <a:pt x="36437" y="7046"/>
                  </a:lnTo>
                  <a:cubicBezTo>
                    <a:pt x="36437" y="3164"/>
                    <a:pt x="33273" y="0"/>
                    <a:pt x="293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1406124" y="2226805"/>
              <a:ext cx="124727" cy="300320"/>
            </a:xfrm>
            <a:custGeom>
              <a:rect b="b" l="l" r="r" t="t"/>
              <a:pathLst>
                <a:path extrusionOk="0" h="87813" w="36470">
                  <a:moveTo>
                    <a:pt x="7046" y="0"/>
                  </a:moveTo>
                  <a:cubicBezTo>
                    <a:pt x="3164" y="0"/>
                    <a:pt x="0" y="3164"/>
                    <a:pt x="0" y="7046"/>
                  </a:cubicBezTo>
                  <a:lnTo>
                    <a:pt x="0" y="80767"/>
                  </a:lnTo>
                  <a:cubicBezTo>
                    <a:pt x="0" y="84681"/>
                    <a:pt x="3164" y="87813"/>
                    <a:pt x="7046" y="87813"/>
                  </a:cubicBezTo>
                  <a:lnTo>
                    <a:pt x="29423" y="87813"/>
                  </a:lnTo>
                  <a:cubicBezTo>
                    <a:pt x="33305" y="87813"/>
                    <a:pt x="36469" y="84681"/>
                    <a:pt x="36469" y="80767"/>
                  </a:cubicBezTo>
                  <a:lnTo>
                    <a:pt x="36469" y="7046"/>
                  </a:lnTo>
                  <a:cubicBezTo>
                    <a:pt x="36469" y="3164"/>
                    <a:pt x="33305" y="0"/>
                    <a:pt x="294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1468484" y="2226805"/>
              <a:ext cx="62367" cy="300320"/>
            </a:xfrm>
            <a:custGeom>
              <a:rect b="b" l="l" r="r" t="t"/>
              <a:pathLst>
                <a:path extrusionOk="0" h="87813" w="18236">
                  <a:moveTo>
                    <a:pt x="1" y="0"/>
                  </a:moveTo>
                  <a:lnTo>
                    <a:pt x="1" y="87813"/>
                  </a:lnTo>
                  <a:lnTo>
                    <a:pt x="11189" y="87813"/>
                  </a:lnTo>
                  <a:cubicBezTo>
                    <a:pt x="15071" y="87813"/>
                    <a:pt x="18235" y="84681"/>
                    <a:pt x="18235" y="80767"/>
                  </a:cubicBezTo>
                  <a:lnTo>
                    <a:pt x="18235" y="7046"/>
                  </a:lnTo>
                  <a:cubicBezTo>
                    <a:pt x="18235" y="3164"/>
                    <a:pt x="15071" y="0"/>
                    <a:pt x="11189"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1200295" y="2226805"/>
              <a:ext cx="124615" cy="300320"/>
            </a:xfrm>
            <a:custGeom>
              <a:rect b="b" l="l" r="r" t="t"/>
              <a:pathLst>
                <a:path extrusionOk="0" h="87813" w="36437">
                  <a:moveTo>
                    <a:pt x="7046" y="0"/>
                  </a:moveTo>
                  <a:cubicBezTo>
                    <a:pt x="3165" y="0"/>
                    <a:pt x="0" y="3164"/>
                    <a:pt x="0" y="7046"/>
                  </a:cubicBezTo>
                  <a:lnTo>
                    <a:pt x="0" y="80767"/>
                  </a:lnTo>
                  <a:cubicBezTo>
                    <a:pt x="0" y="84681"/>
                    <a:pt x="3165" y="87813"/>
                    <a:pt x="7046" y="87813"/>
                  </a:cubicBezTo>
                  <a:lnTo>
                    <a:pt x="29391" y="87813"/>
                  </a:lnTo>
                  <a:cubicBezTo>
                    <a:pt x="33305" y="87813"/>
                    <a:pt x="36437" y="84681"/>
                    <a:pt x="36437" y="80767"/>
                  </a:cubicBezTo>
                  <a:lnTo>
                    <a:pt x="36437" y="7046"/>
                  </a:lnTo>
                  <a:cubicBezTo>
                    <a:pt x="36437" y="3164"/>
                    <a:pt x="33305" y="0"/>
                    <a:pt x="293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1143399" y="1959060"/>
              <a:ext cx="650173" cy="315940"/>
            </a:xfrm>
            <a:custGeom>
              <a:rect b="b" l="l" r="r" t="t"/>
              <a:pathLst>
                <a:path extrusionOk="0" h="92380" w="190109">
                  <a:moveTo>
                    <a:pt x="95055" y="0"/>
                  </a:moveTo>
                  <a:cubicBezTo>
                    <a:pt x="93350" y="0"/>
                    <a:pt x="91646" y="620"/>
                    <a:pt x="90292" y="1860"/>
                  </a:cubicBezTo>
                  <a:lnTo>
                    <a:pt x="4730" y="80147"/>
                  </a:lnTo>
                  <a:cubicBezTo>
                    <a:pt x="0" y="84453"/>
                    <a:pt x="3067" y="92380"/>
                    <a:pt x="9493" y="92380"/>
                  </a:cubicBezTo>
                  <a:lnTo>
                    <a:pt x="180616" y="92380"/>
                  </a:lnTo>
                  <a:cubicBezTo>
                    <a:pt x="187043" y="92380"/>
                    <a:pt x="190109" y="84453"/>
                    <a:pt x="185379" y="80147"/>
                  </a:cubicBezTo>
                  <a:lnTo>
                    <a:pt x="99817" y="1860"/>
                  </a:lnTo>
                  <a:cubicBezTo>
                    <a:pt x="98463" y="620"/>
                    <a:pt x="96759" y="0"/>
                    <a:pt x="950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1168947" y="2478928"/>
              <a:ext cx="599078" cy="138561"/>
            </a:xfrm>
            <a:custGeom>
              <a:rect b="b" l="l" r="r" t="t"/>
              <a:pathLst>
                <a:path extrusionOk="0" h="40515" w="175169">
                  <a:moveTo>
                    <a:pt x="7046" y="1"/>
                  </a:moveTo>
                  <a:cubicBezTo>
                    <a:pt x="3164" y="1"/>
                    <a:pt x="0" y="3165"/>
                    <a:pt x="0" y="7047"/>
                  </a:cubicBezTo>
                  <a:lnTo>
                    <a:pt x="0" y="33469"/>
                  </a:lnTo>
                  <a:cubicBezTo>
                    <a:pt x="0" y="37351"/>
                    <a:pt x="3164" y="40515"/>
                    <a:pt x="7046" y="40515"/>
                  </a:cubicBezTo>
                  <a:lnTo>
                    <a:pt x="168123" y="40515"/>
                  </a:lnTo>
                  <a:cubicBezTo>
                    <a:pt x="172005" y="40515"/>
                    <a:pt x="175169" y="37351"/>
                    <a:pt x="175169" y="33469"/>
                  </a:cubicBezTo>
                  <a:lnTo>
                    <a:pt x="175169" y="7047"/>
                  </a:lnTo>
                  <a:cubicBezTo>
                    <a:pt x="175169" y="3165"/>
                    <a:pt x="172005" y="1"/>
                    <a:pt x="168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1468484" y="2478928"/>
              <a:ext cx="299541" cy="138561"/>
            </a:xfrm>
            <a:custGeom>
              <a:rect b="b" l="l" r="r" t="t"/>
              <a:pathLst>
                <a:path extrusionOk="0" h="40515" w="87585">
                  <a:moveTo>
                    <a:pt x="1" y="1"/>
                  </a:moveTo>
                  <a:lnTo>
                    <a:pt x="1" y="40515"/>
                  </a:lnTo>
                  <a:lnTo>
                    <a:pt x="80539" y="40515"/>
                  </a:lnTo>
                  <a:cubicBezTo>
                    <a:pt x="84421" y="40515"/>
                    <a:pt x="87585" y="37351"/>
                    <a:pt x="87585" y="33469"/>
                  </a:cubicBezTo>
                  <a:lnTo>
                    <a:pt x="87585" y="7047"/>
                  </a:lnTo>
                  <a:cubicBezTo>
                    <a:pt x="87585" y="3165"/>
                    <a:pt x="84421" y="1"/>
                    <a:pt x="80539" y="1"/>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1111494" y="2569295"/>
              <a:ext cx="713987" cy="48195"/>
            </a:xfrm>
            <a:custGeom>
              <a:rect b="b" l="l" r="r" t="t"/>
              <a:pathLst>
                <a:path extrusionOk="0" h="14092" w="208768">
                  <a:moveTo>
                    <a:pt x="7046" y="0"/>
                  </a:moveTo>
                  <a:cubicBezTo>
                    <a:pt x="3164" y="0"/>
                    <a:pt x="0" y="3164"/>
                    <a:pt x="0" y="7046"/>
                  </a:cubicBezTo>
                  <a:cubicBezTo>
                    <a:pt x="0" y="10928"/>
                    <a:pt x="3164" y="14092"/>
                    <a:pt x="7046" y="14092"/>
                  </a:cubicBezTo>
                  <a:lnTo>
                    <a:pt x="201721" y="14092"/>
                  </a:lnTo>
                  <a:cubicBezTo>
                    <a:pt x="205603" y="14092"/>
                    <a:pt x="208767" y="10928"/>
                    <a:pt x="208767" y="7046"/>
                  </a:cubicBezTo>
                  <a:cubicBezTo>
                    <a:pt x="208767" y="3164"/>
                    <a:pt x="205603" y="0"/>
                    <a:pt x="2017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1468484" y="1959060"/>
              <a:ext cx="325088" cy="315940"/>
            </a:xfrm>
            <a:custGeom>
              <a:rect b="b" l="l" r="r" t="t"/>
              <a:pathLst>
                <a:path extrusionOk="0" h="92380" w="95055">
                  <a:moveTo>
                    <a:pt x="1" y="0"/>
                  </a:moveTo>
                  <a:lnTo>
                    <a:pt x="1" y="92380"/>
                  </a:lnTo>
                  <a:lnTo>
                    <a:pt x="85562" y="92380"/>
                  </a:lnTo>
                  <a:cubicBezTo>
                    <a:pt x="91989" y="92380"/>
                    <a:pt x="95055" y="84453"/>
                    <a:pt x="90325" y="80147"/>
                  </a:cubicBezTo>
                  <a:lnTo>
                    <a:pt x="4763" y="1860"/>
                  </a:lnTo>
                  <a:cubicBezTo>
                    <a:pt x="3426" y="620"/>
                    <a:pt x="1697" y="0"/>
                    <a:pt x="1"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1468484" y="2569295"/>
              <a:ext cx="356997" cy="48195"/>
            </a:xfrm>
            <a:custGeom>
              <a:rect b="b" l="l" r="r" t="t"/>
              <a:pathLst>
                <a:path extrusionOk="0" h="14092" w="104385">
                  <a:moveTo>
                    <a:pt x="1" y="0"/>
                  </a:moveTo>
                  <a:lnTo>
                    <a:pt x="1" y="14092"/>
                  </a:lnTo>
                  <a:lnTo>
                    <a:pt x="97338" y="14092"/>
                  </a:lnTo>
                  <a:cubicBezTo>
                    <a:pt x="101220" y="14092"/>
                    <a:pt x="104384" y="10928"/>
                    <a:pt x="104384" y="7046"/>
                  </a:cubicBezTo>
                  <a:cubicBezTo>
                    <a:pt x="104384" y="3164"/>
                    <a:pt x="101220" y="0"/>
                    <a:pt x="97338"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35"/>
          <p:cNvGrpSpPr/>
          <p:nvPr/>
        </p:nvGrpSpPr>
        <p:grpSpPr>
          <a:xfrm>
            <a:off x="4508625" y="1730575"/>
            <a:ext cx="1115400" cy="1115400"/>
            <a:chOff x="4508625" y="1730575"/>
            <a:chExt cx="1115400" cy="1115400"/>
          </a:xfrm>
        </p:grpSpPr>
        <p:sp>
          <p:nvSpPr>
            <p:cNvPr id="702" name="Google Shape;702;p35"/>
            <p:cNvSpPr/>
            <p:nvPr/>
          </p:nvSpPr>
          <p:spPr>
            <a:xfrm>
              <a:off x="4508625" y="1730575"/>
              <a:ext cx="1115400" cy="111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35"/>
            <p:cNvGrpSpPr/>
            <p:nvPr/>
          </p:nvGrpSpPr>
          <p:grpSpPr>
            <a:xfrm>
              <a:off x="4736739" y="1958681"/>
              <a:ext cx="659185" cy="659185"/>
              <a:chOff x="4736739" y="1653881"/>
              <a:chExt cx="659185" cy="659185"/>
            </a:xfrm>
          </p:grpSpPr>
          <p:sp>
            <p:nvSpPr>
              <p:cNvPr id="704" name="Google Shape;704;p35"/>
              <p:cNvSpPr/>
              <p:nvPr/>
            </p:nvSpPr>
            <p:spPr>
              <a:xfrm>
                <a:off x="4887115" y="1941242"/>
                <a:ext cx="140285" cy="313628"/>
              </a:xfrm>
              <a:custGeom>
                <a:rect b="b" l="l" r="r" t="t"/>
                <a:pathLst>
                  <a:path extrusionOk="0" h="99328" w="44429">
                    <a:moveTo>
                      <a:pt x="7633" y="0"/>
                    </a:moveTo>
                    <a:cubicBezTo>
                      <a:pt x="3425" y="0"/>
                      <a:pt x="0" y="3426"/>
                      <a:pt x="0" y="7633"/>
                    </a:cubicBezTo>
                    <a:lnTo>
                      <a:pt x="0" y="91695"/>
                    </a:lnTo>
                    <a:cubicBezTo>
                      <a:pt x="0" y="95903"/>
                      <a:pt x="3425" y="99328"/>
                      <a:pt x="7633" y="99328"/>
                    </a:cubicBezTo>
                    <a:lnTo>
                      <a:pt x="36795" y="99328"/>
                    </a:lnTo>
                    <a:cubicBezTo>
                      <a:pt x="41036" y="99328"/>
                      <a:pt x="44428" y="95903"/>
                      <a:pt x="44428" y="91695"/>
                    </a:cubicBezTo>
                    <a:lnTo>
                      <a:pt x="44428" y="7633"/>
                    </a:lnTo>
                    <a:cubicBezTo>
                      <a:pt x="44428" y="3426"/>
                      <a:pt x="41036" y="0"/>
                      <a:pt x="367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4955194" y="1941242"/>
                <a:ext cx="72206" cy="313628"/>
              </a:xfrm>
              <a:custGeom>
                <a:rect b="b" l="l" r="r" t="t"/>
                <a:pathLst>
                  <a:path extrusionOk="0" h="99328" w="22868">
                    <a:moveTo>
                      <a:pt x="1" y="0"/>
                    </a:moveTo>
                    <a:lnTo>
                      <a:pt x="1" y="99328"/>
                    </a:lnTo>
                    <a:lnTo>
                      <a:pt x="15234" y="99328"/>
                    </a:lnTo>
                    <a:cubicBezTo>
                      <a:pt x="19475" y="99328"/>
                      <a:pt x="22867" y="95903"/>
                      <a:pt x="22867" y="91695"/>
                    </a:cubicBezTo>
                    <a:lnTo>
                      <a:pt x="22867" y="7633"/>
                    </a:lnTo>
                    <a:cubicBezTo>
                      <a:pt x="22867" y="3426"/>
                      <a:pt x="19475" y="0"/>
                      <a:pt x="15234"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5071273" y="1863583"/>
                <a:ext cx="140389" cy="391287"/>
              </a:xfrm>
              <a:custGeom>
                <a:rect b="b" l="l" r="r" t="t"/>
                <a:pathLst>
                  <a:path extrusionOk="0" h="123923" w="44462">
                    <a:moveTo>
                      <a:pt x="7666" y="0"/>
                    </a:moveTo>
                    <a:cubicBezTo>
                      <a:pt x="3425" y="0"/>
                      <a:pt x="0" y="3425"/>
                      <a:pt x="0" y="7666"/>
                    </a:cubicBezTo>
                    <a:lnTo>
                      <a:pt x="0" y="116290"/>
                    </a:lnTo>
                    <a:cubicBezTo>
                      <a:pt x="0" y="120498"/>
                      <a:pt x="3425" y="123923"/>
                      <a:pt x="7666" y="123923"/>
                    </a:cubicBezTo>
                    <a:lnTo>
                      <a:pt x="36828" y="123923"/>
                    </a:lnTo>
                    <a:cubicBezTo>
                      <a:pt x="41036" y="123923"/>
                      <a:pt x="44461" y="120498"/>
                      <a:pt x="44461" y="116290"/>
                    </a:cubicBezTo>
                    <a:lnTo>
                      <a:pt x="44461" y="7666"/>
                    </a:lnTo>
                    <a:cubicBezTo>
                      <a:pt x="44461" y="3425"/>
                      <a:pt x="41036" y="0"/>
                      <a:pt x="368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5141518" y="1863583"/>
                <a:ext cx="70144" cy="391287"/>
              </a:xfrm>
              <a:custGeom>
                <a:rect b="b" l="l" r="r" t="t"/>
                <a:pathLst>
                  <a:path extrusionOk="0" h="123923" w="22215">
                    <a:moveTo>
                      <a:pt x="0" y="0"/>
                    </a:moveTo>
                    <a:lnTo>
                      <a:pt x="0" y="123923"/>
                    </a:lnTo>
                    <a:lnTo>
                      <a:pt x="14581" y="123923"/>
                    </a:lnTo>
                    <a:cubicBezTo>
                      <a:pt x="18789" y="123923"/>
                      <a:pt x="22214" y="120498"/>
                      <a:pt x="22214" y="116290"/>
                    </a:cubicBezTo>
                    <a:lnTo>
                      <a:pt x="22214" y="7666"/>
                    </a:lnTo>
                    <a:cubicBezTo>
                      <a:pt x="22214" y="3425"/>
                      <a:pt x="18789" y="0"/>
                      <a:pt x="14581"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5255536" y="1786025"/>
                <a:ext cx="140389" cy="468845"/>
              </a:xfrm>
              <a:custGeom>
                <a:rect b="b" l="l" r="r" t="t"/>
                <a:pathLst>
                  <a:path extrusionOk="0" h="148486" w="44462">
                    <a:moveTo>
                      <a:pt x="7633" y="0"/>
                    </a:moveTo>
                    <a:cubicBezTo>
                      <a:pt x="3425" y="0"/>
                      <a:pt x="0" y="3425"/>
                      <a:pt x="0" y="7633"/>
                    </a:cubicBezTo>
                    <a:lnTo>
                      <a:pt x="0" y="140853"/>
                    </a:lnTo>
                    <a:cubicBezTo>
                      <a:pt x="0" y="145061"/>
                      <a:pt x="3425" y="148486"/>
                      <a:pt x="7633" y="148486"/>
                    </a:cubicBezTo>
                    <a:lnTo>
                      <a:pt x="36828" y="148486"/>
                    </a:lnTo>
                    <a:cubicBezTo>
                      <a:pt x="41036" y="148486"/>
                      <a:pt x="44461" y="145061"/>
                      <a:pt x="44461" y="140853"/>
                    </a:cubicBezTo>
                    <a:lnTo>
                      <a:pt x="44461" y="7633"/>
                    </a:lnTo>
                    <a:cubicBezTo>
                      <a:pt x="44461" y="3425"/>
                      <a:pt x="41036" y="0"/>
                      <a:pt x="368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5325781" y="1786025"/>
                <a:ext cx="70144" cy="468845"/>
              </a:xfrm>
              <a:custGeom>
                <a:rect b="b" l="l" r="r" t="t"/>
                <a:pathLst>
                  <a:path extrusionOk="0" h="148486" w="22215">
                    <a:moveTo>
                      <a:pt x="0" y="0"/>
                    </a:moveTo>
                    <a:lnTo>
                      <a:pt x="0" y="148486"/>
                    </a:lnTo>
                    <a:lnTo>
                      <a:pt x="14581" y="148486"/>
                    </a:lnTo>
                    <a:cubicBezTo>
                      <a:pt x="18789" y="148486"/>
                      <a:pt x="22214" y="145061"/>
                      <a:pt x="22214" y="140853"/>
                    </a:cubicBezTo>
                    <a:lnTo>
                      <a:pt x="22214" y="7633"/>
                    </a:lnTo>
                    <a:cubicBezTo>
                      <a:pt x="22214" y="3425"/>
                      <a:pt x="18789" y="0"/>
                      <a:pt x="14581"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4736739" y="1653881"/>
                <a:ext cx="659185" cy="659185"/>
              </a:xfrm>
              <a:custGeom>
                <a:rect b="b" l="l" r="r" t="t"/>
                <a:pathLst>
                  <a:path extrusionOk="0" h="208768" w="208768">
                    <a:moveTo>
                      <a:pt x="26063" y="0"/>
                    </a:moveTo>
                    <a:cubicBezTo>
                      <a:pt x="21855" y="0"/>
                      <a:pt x="18430" y="3425"/>
                      <a:pt x="18430" y="7633"/>
                    </a:cubicBezTo>
                    <a:lnTo>
                      <a:pt x="18430" y="175038"/>
                    </a:lnTo>
                    <a:lnTo>
                      <a:pt x="7633" y="175038"/>
                    </a:lnTo>
                    <a:cubicBezTo>
                      <a:pt x="3425" y="175038"/>
                      <a:pt x="0" y="178463"/>
                      <a:pt x="0" y="182704"/>
                    </a:cubicBezTo>
                    <a:cubicBezTo>
                      <a:pt x="0" y="186912"/>
                      <a:pt x="3425" y="190337"/>
                      <a:pt x="7633" y="190337"/>
                    </a:cubicBezTo>
                    <a:lnTo>
                      <a:pt x="18430" y="190337"/>
                    </a:lnTo>
                    <a:lnTo>
                      <a:pt x="18430" y="201134"/>
                    </a:lnTo>
                    <a:cubicBezTo>
                      <a:pt x="18430" y="205342"/>
                      <a:pt x="21855" y="208767"/>
                      <a:pt x="26063" y="208767"/>
                    </a:cubicBezTo>
                    <a:cubicBezTo>
                      <a:pt x="30304" y="208767"/>
                      <a:pt x="33729" y="205342"/>
                      <a:pt x="33729" y="201134"/>
                    </a:cubicBezTo>
                    <a:lnTo>
                      <a:pt x="33729" y="190337"/>
                    </a:lnTo>
                    <a:lnTo>
                      <a:pt x="201134" y="190337"/>
                    </a:lnTo>
                    <a:cubicBezTo>
                      <a:pt x="205342" y="190337"/>
                      <a:pt x="208767" y="186912"/>
                      <a:pt x="208767" y="182704"/>
                    </a:cubicBezTo>
                    <a:cubicBezTo>
                      <a:pt x="208767" y="178463"/>
                      <a:pt x="205342" y="175038"/>
                      <a:pt x="201134" y="175038"/>
                    </a:cubicBezTo>
                    <a:lnTo>
                      <a:pt x="33729" y="175038"/>
                    </a:lnTo>
                    <a:lnTo>
                      <a:pt x="33729" y="7633"/>
                    </a:lnTo>
                    <a:cubicBezTo>
                      <a:pt x="33729" y="3425"/>
                      <a:pt x="30304" y="0"/>
                      <a:pt x="260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5141518" y="2206563"/>
                <a:ext cx="254406" cy="48307"/>
              </a:xfrm>
              <a:custGeom>
                <a:rect b="b" l="l" r="r" t="t"/>
                <a:pathLst>
                  <a:path extrusionOk="0" h="15299" w="80572">
                    <a:moveTo>
                      <a:pt x="0" y="0"/>
                    </a:moveTo>
                    <a:lnTo>
                      <a:pt x="0" y="15299"/>
                    </a:lnTo>
                    <a:lnTo>
                      <a:pt x="72938" y="15299"/>
                    </a:lnTo>
                    <a:cubicBezTo>
                      <a:pt x="77146" y="15299"/>
                      <a:pt x="80571" y="11874"/>
                      <a:pt x="80571" y="7666"/>
                    </a:cubicBezTo>
                    <a:cubicBezTo>
                      <a:pt x="80571" y="3425"/>
                      <a:pt x="77146" y="0"/>
                      <a:pt x="72938" y="0"/>
                    </a:cubicBezTo>
                    <a:close/>
                  </a:path>
                </a:pathLst>
              </a:custGeom>
              <a:solidFill>
                <a:schemeClr val="dk1">
                  <a:alpha val="15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36"/>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6"/>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6"/>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6"/>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6"/>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36"/>
          <p:cNvPicPr preferRelativeResize="0"/>
          <p:nvPr/>
        </p:nvPicPr>
        <p:blipFill>
          <a:blip r:embed="rId3">
            <a:alphaModFix/>
          </a:blip>
          <a:stretch>
            <a:fillRect/>
          </a:stretch>
        </p:blipFill>
        <p:spPr>
          <a:xfrm>
            <a:off x="0" y="0"/>
            <a:ext cx="9144000" cy="48768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37"/>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7"/>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7"/>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7"/>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37"/>
          <p:cNvPicPr preferRelativeResize="0"/>
          <p:nvPr/>
        </p:nvPicPr>
        <p:blipFill>
          <a:blip r:embed="rId3">
            <a:alphaModFix/>
          </a:blip>
          <a:stretch>
            <a:fillRect/>
          </a:stretch>
        </p:blipFill>
        <p:spPr>
          <a:xfrm>
            <a:off x="0" y="0"/>
            <a:ext cx="9144000" cy="48625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38"/>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 name="Google Shape;741;p38"/>
          <p:cNvPicPr preferRelativeResize="0"/>
          <p:nvPr/>
        </p:nvPicPr>
        <p:blipFill>
          <a:blip r:embed="rId3">
            <a:alphaModFix/>
          </a:blip>
          <a:stretch>
            <a:fillRect/>
          </a:stretch>
        </p:blipFill>
        <p:spPr>
          <a:xfrm>
            <a:off x="0" y="104842"/>
            <a:ext cx="9144000" cy="48529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39"/>
          <p:cNvSpPr txBox="1"/>
          <p:nvPr>
            <p:ph idx="1" type="subTitle"/>
          </p:nvPr>
        </p:nvSpPr>
        <p:spPr>
          <a:xfrm>
            <a:off x="797825"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txBox="1"/>
          <p:nvPr>
            <p:ph idx="2" type="subTitle"/>
          </p:nvPr>
        </p:nvSpPr>
        <p:spPr>
          <a:xfrm>
            <a:off x="797825"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txBox="1"/>
          <p:nvPr>
            <p:ph idx="3" type="subTitle"/>
          </p:nvPr>
        </p:nvSpPr>
        <p:spPr>
          <a:xfrm>
            <a:off x="4399200" y="3107625"/>
            <a:ext cx="2435400" cy="5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txBox="1"/>
          <p:nvPr>
            <p:ph idx="4" type="subTitle"/>
          </p:nvPr>
        </p:nvSpPr>
        <p:spPr>
          <a:xfrm>
            <a:off x="4399200" y="3535929"/>
            <a:ext cx="25032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txBox="1"/>
          <p:nvPr>
            <p:ph type="title"/>
          </p:nvPr>
        </p:nvSpPr>
        <p:spPr>
          <a:xfrm>
            <a:off x="1244928" y="522375"/>
            <a:ext cx="62007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1" name="Google Shape;751;p39"/>
          <p:cNvPicPr preferRelativeResize="0"/>
          <p:nvPr/>
        </p:nvPicPr>
        <p:blipFill>
          <a:blip r:embed="rId3">
            <a:alphaModFix/>
          </a:blip>
          <a:stretch>
            <a:fillRect/>
          </a:stretch>
        </p:blipFill>
        <p:spPr>
          <a:xfrm>
            <a:off x="0" y="37167"/>
            <a:ext cx="9057302" cy="48069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ment Newsletter by Slidesgo">
  <a:themeElements>
    <a:clrScheme name="Simple Light">
      <a:dk1>
        <a:srgbClr val="434343"/>
      </a:dk1>
      <a:lt1>
        <a:srgbClr val="FFFFFF"/>
      </a:lt1>
      <a:dk2>
        <a:srgbClr val="57B6FF"/>
      </a:dk2>
      <a:lt2>
        <a:srgbClr val="0D94FB"/>
      </a:lt2>
      <a:accent1>
        <a:srgbClr val="007FE0"/>
      </a:accent1>
      <a:accent2>
        <a:srgbClr val="0069B8"/>
      </a:accent2>
      <a:accent3>
        <a:srgbClr val="FFD966"/>
      </a:accent3>
      <a:accent4>
        <a:srgbClr val="F1C232"/>
      </a:accent4>
      <a:accent5>
        <a:srgbClr val="263238"/>
      </a:accent5>
      <a:accent6>
        <a:srgbClr val="E0E0E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